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4"/>
  </p:sldMasterIdLst>
  <p:notesMasterIdLst>
    <p:notesMasterId r:id="rId24"/>
  </p:notesMasterIdLst>
  <p:sldIdLst>
    <p:sldId id="13046" r:id="rId5"/>
    <p:sldId id="13108" r:id="rId6"/>
    <p:sldId id="13109" r:id="rId7"/>
    <p:sldId id="13110" r:id="rId8"/>
    <p:sldId id="13111" r:id="rId9"/>
    <p:sldId id="13112" r:id="rId10"/>
    <p:sldId id="13113" r:id="rId11"/>
    <p:sldId id="13114" r:id="rId12"/>
    <p:sldId id="13115" r:id="rId13"/>
    <p:sldId id="13119" r:id="rId14"/>
    <p:sldId id="13124" r:id="rId15"/>
    <p:sldId id="13125" r:id="rId16"/>
    <p:sldId id="13117" r:id="rId17"/>
    <p:sldId id="13128" r:id="rId18"/>
    <p:sldId id="13127" r:id="rId19"/>
    <p:sldId id="13120" r:id="rId20"/>
    <p:sldId id="13123" r:id="rId21"/>
    <p:sldId id="13121" r:id="rId22"/>
    <p:sldId id="13122" r:id="rId23"/>
  </p:sldIdLst>
  <p:sldSz cx="12192000" cy="6858000"/>
  <p:notesSz cx="6858000" cy="9144000"/>
  <p:defaultTextStyle>
    <a:defPPr>
      <a:defRPr lang="nl-NL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mplate" id="{B0E60766-D81F-41E4-969B-204B4EEA67EE}">
          <p14:sldIdLst>
            <p14:sldId id="13046"/>
            <p14:sldId id="13108"/>
            <p14:sldId id="13109"/>
            <p14:sldId id="13110"/>
            <p14:sldId id="13111"/>
            <p14:sldId id="13112"/>
            <p14:sldId id="13113"/>
            <p14:sldId id="13114"/>
            <p14:sldId id="13115"/>
            <p14:sldId id="13119"/>
            <p14:sldId id="13124"/>
            <p14:sldId id="13125"/>
            <p14:sldId id="13117"/>
            <p14:sldId id="13128"/>
            <p14:sldId id="13127"/>
            <p14:sldId id="13120"/>
            <p14:sldId id="13123"/>
            <p14:sldId id="13121"/>
            <p14:sldId id="1312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lvana Salamur" initials="SS" lastIdx="196" clrIdx="0">
    <p:extLst>
      <p:ext uri="{19B8F6BF-5375-455C-9EA6-DF929625EA0E}">
        <p15:presenceInfo xmlns:p15="http://schemas.microsoft.com/office/powerpoint/2012/main" userId="Silvana Salamur" providerId="None"/>
      </p:ext>
    </p:extLst>
  </p:cmAuthor>
  <p:cmAuthor id="2" name="Marleen Leene" initials="ML" lastIdx="447" clrIdx="1">
    <p:extLst>
      <p:ext uri="{19B8F6BF-5375-455C-9EA6-DF929625EA0E}">
        <p15:presenceInfo xmlns:p15="http://schemas.microsoft.com/office/powerpoint/2012/main" userId="S::MLeene@conclusion.nl::83bc959b-2a61-427b-bbba-5aad04e44d08" providerId="AD"/>
      </p:ext>
    </p:extLst>
  </p:cmAuthor>
  <p:cmAuthor id="3" name="Paul Heere" initials="PH" lastIdx="7" clrIdx="2">
    <p:extLst>
      <p:ext uri="{19B8F6BF-5375-455C-9EA6-DF929625EA0E}">
        <p15:presenceInfo xmlns:p15="http://schemas.microsoft.com/office/powerpoint/2012/main" userId="S::paul.heere@conclusion.nl::2fcffd66-b4e1-4b78-93bb-301d11d46d4a" providerId="AD"/>
      </p:ext>
    </p:extLst>
  </p:cmAuthor>
  <p:cmAuthor id="4" name="Charona van Hattem" initials="CvH" lastIdx="25" clrIdx="3">
    <p:extLst>
      <p:ext uri="{19B8F6BF-5375-455C-9EA6-DF929625EA0E}">
        <p15:presenceInfo xmlns:p15="http://schemas.microsoft.com/office/powerpoint/2012/main" userId="S::Charona@pptsolutions.nl::003ce6d8-9873-47a7-b250-3c2076652097" providerId="AD"/>
      </p:ext>
    </p:extLst>
  </p:cmAuthor>
  <p:cmAuthor id="5" name="Silvana Salamur" initials="SS [2]" lastIdx="111" clrIdx="4">
    <p:extLst>
      <p:ext uri="{19B8F6BF-5375-455C-9EA6-DF929625EA0E}">
        <p15:presenceInfo xmlns:p15="http://schemas.microsoft.com/office/powerpoint/2012/main" userId="S::silvana@pptsolutions.nl::3aac54fb-3c7d-4ddc-aed0-f12c2c4488ad" providerId="AD"/>
      </p:ext>
    </p:extLst>
  </p:cmAuthor>
  <p:cmAuthor id="6" name="Naomi Bommezijn" initials="NB" lastIdx="5" clrIdx="5">
    <p:extLst>
      <p:ext uri="{19B8F6BF-5375-455C-9EA6-DF929625EA0E}">
        <p15:presenceInfo xmlns:p15="http://schemas.microsoft.com/office/powerpoint/2012/main" userId="S::naomi@pptsolutions.nl::32f2c752-ca12-4070-92af-d3636073028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3232"/>
    <a:srgbClr val="000000"/>
    <a:srgbClr val="48773E"/>
    <a:srgbClr val="BC448C"/>
    <a:srgbClr val="00AAC8"/>
    <a:srgbClr val="F2F2F2"/>
    <a:srgbClr val="FFFFFF"/>
    <a:srgbClr val="FBFBFB"/>
    <a:srgbClr val="F36D25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08" autoAdjust="0"/>
  </p:normalViewPr>
  <p:slideViewPr>
    <p:cSldViewPr snapToGrid="0">
      <p:cViewPr varScale="1">
        <p:scale>
          <a:sx n="79" d="100"/>
          <a:sy n="79" d="100"/>
        </p:scale>
        <p:origin x="845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2FCE7-7AFA-9242-BECB-A61CE0BE95A1}" type="datetimeFigureOut">
              <a:rPr lang="nl-NL" smtClean="0"/>
              <a:pPr/>
              <a:t>11-11-2022</a:t>
            </a:fld>
            <a:endParaRPr lang="nl-NL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B967C-E8DF-AF4B-9B57-A68D256EEC90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887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08517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743220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7775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487297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204437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304792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11513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762878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332866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094821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66343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89853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10775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85630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18583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96594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67298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490697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78419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animation (I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hoek 18">
            <a:extLst>
              <a:ext uri="{FF2B5EF4-FFF2-40B4-BE49-F238E27FC236}">
                <a16:creationId xmlns:a16="http://schemas.microsoft.com/office/drawing/2014/main" id="{0E042CB6-4970-4C13-B707-101E4D3A981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9" name="Graphic 6">
            <a:extLst>
              <a:ext uri="{FF2B5EF4-FFF2-40B4-BE49-F238E27FC236}">
                <a16:creationId xmlns:a16="http://schemas.microsoft.com/office/drawing/2014/main" id="{9A987C90-356A-4429-9B89-BB0121AEC60B}"/>
              </a:ext>
            </a:extLst>
          </p:cNvPr>
          <p:cNvSpPr/>
          <p:nvPr userDrawn="1"/>
        </p:nvSpPr>
        <p:spPr>
          <a:xfrm>
            <a:off x="3621144" y="2832154"/>
            <a:ext cx="6152088" cy="1203892"/>
          </a:xfrm>
          <a:custGeom>
            <a:avLst/>
            <a:gdLst>
              <a:gd name="connsiteX0" fmla="*/ 0 w 4614066"/>
              <a:gd name="connsiteY0" fmla="*/ 0 h 902919"/>
              <a:gd name="connsiteX1" fmla="*/ 4614066 w 4614066"/>
              <a:gd name="connsiteY1" fmla="*/ 0 h 902919"/>
              <a:gd name="connsiteX2" fmla="*/ 4614066 w 4614066"/>
              <a:gd name="connsiteY2" fmla="*/ 902920 h 902919"/>
              <a:gd name="connsiteX3" fmla="*/ 0 w 4614066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14066" h="902919">
                <a:moveTo>
                  <a:pt x="0" y="0"/>
                </a:moveTo>
                <a:lnTo>
                  <a:pt x="4614066" y="0"/>
                </a:lnTo>
                <a:lnTo>
                  <a:pt x="4614066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000000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8" name="Graphic 6">
            <a:extLst>
              <a:ext uri="{FF2B5EF4-FFF2-40B4-BE49-F238E27FC236}">
                <a16:creationId xmlns:a16="http://schemas.microsoft.com/office/drawing/2014/main" id="{576CFAB4-C066-4DBC-B735-ED39A17F3779}"/>
              </a:ext>
            </a:extLst>
          </p:cNvPr>
          <p:cNvSpPr/>
          <p:nvPr/>
        </p:nvSpPr>
        <p:spPr>
          <a:xfrm>
            <a:off x="4009638" y="3152280"/>
            <a:ext cx="5338204" cy="563423"/>
          </a:xfrm>
          <a:custGeom>
            <a:avLst/>
            <a:gdLst>
              <a:gd name="connsiteX0" fmla="*/ 0 w 4003653"/>
              <a:gd name="connsiteY0" fmla="*/ 212423 h 422567"/>
              <a:gd name="connsiteX1" fmla="*/ 0 w 4003653"/>
              <a:gd name="connsiteY1" fmla="*/ 211284 h 422567"/>
              <a:gd name="connsiteX2" fmla="*/ 206563 w 4003653"/>
              <a:gd name="connsiteY2" fmla="*/ 0 h 422567"/>
              <a:gd name="connsiteX3" fmla="*/ 365922 w 4003653"/>
              <a:gd name="connsiteY3" fmla="*/ 64785 h 422567"/>
              <a:gd name="connsiteX4" fmla="*/ 334343 w 4003653"/>
              <a:gd name="connsiteY4" fmla="*/ 98642 h 422567"/>
              <a:gd name="connsiteX5" fmla="*/ 205912 w 4003653"/>
              <a:gd name="connsiteY5" fmla="*/ 42647 h 422567"/>
              <a:gd name="connsiteX6" fmla="*/ 47694 w 4003653"/>
              <a:gd name="connsiteY6" fmla="*/ 210144 h 422567"/>
              <a:gd name="connsiteX7" fmla="*/ 47694 w 4003653"/>
              <a:gd name="connsiteY7" fmla="*/ 211284 h 422567"/>
              <a:gd name="connsiteX8" fmla="*/ 205912 w 4003653"/>
              <a:gd name="connsiteY8" fmla="*/ 379920 h 422567"/>
              <a:gd name="connsiteX9" fmla="*/ 337761 w 4003653"/>
              <a:gd name="connsiteY9" fmla="*/ 320995 h 422567"/>
              <a:gd name="connsiteX10" fmla="*/ 368363 w 4003653"/>
              <a:gd name="connsiteY10" fmla="*/ 350783 h 422567"/>
              <a:gd name="connsiteX11" fmla="*/ 204936 w 4003653"/>
              <a:gd name="connsiteY11" fmla="*/ 422567 h 422567"/>
              <a:gd name="connsiteX12" fmla="*/ 0 w 4003653"/>
              <a:gd name="connsiteY12" fmla="*/ 212423 h 422567"/>
              <a:gd name="connsiteX13" fmla="*/ 788164 w 4003653"/>
              <a:gd name="connsiteY13" fmla="*/ 212423 h 422567"/>
              <a:gd name="connsiteX14" fmla="*/ 628155 w 4003653"/>
              <a:gd name="connsiteY14" fmla="*/ 379920 h 422567"/>
              <a:gd name="connsiteX15" fmla="*/ 467006 w 4003653"/>
              <a:gd name="connsiteY15" fmla="*/ 211284 h 422567"/>
              <a:gd name="connsiteX16" fmla="*/ 467006 w 4003653"/>
              <a:gd name="connsiteY16" fmla="*/ 210144 h 422567"/>
              <a:gd name="connsiteX17" fmla="*/ 627016 w 4003653"/>
              <a:gd name="connsiteY17" fmla="*/ 42647 h 422567"/>
              <a:gd name="connsiteX18" fmla="*/ 788164 w 4003653"/>
              <a:gd name="connsiteY18" fmla="*/ 211284 h 422567"/>
              <a:gd name="connsiteX19" fmla="*/ 788164 w 4003653"/>
              <a:gd name="connsiteY19" fmla="*/ 212423 h 422567"/>
              <a:gd name="connsiteX20" fmla="*/ 419312 w 4003653"/>
              <a:gd name="connsiteY20" fmla="*/ 212423 h 422567"/>
              <a:gd name="connsiteX21" fmla="*/ 627178 w 4003653"/>
              <a:gd name="connsiteY21" fmla="*/ 422567 h 422567"/>
              <a:gd name="connsiteX22" fmla="*/ 836183 w 4003653"/>
              <a:gd name="connsiteY22" fmla="*/ 211284 h 422567"/>
              <a:gd name="connsiteX23" fmla="*/ 836183 w 4003653"/>
              <a:gd name="connsiteY23" fmla="*/ 210144 h 422567"/>
              <a:gd name="connsiteX24" fmla="*/ 628318 w 4003653"/>
              <a:gd name="connsiteY24" fmla="*/ 0 h 422567"/>
              <a:gd name="connsiteX25" fmla="*/ 419312 w 4003653"/>
              <a:gd name="connsiteY25" fmla="*/ 211284 h 422567"/>
              <a:gd name="connsiteX26" fmla="*/ 419312 w 4003653"/>
              <a:gd name="connsiteY26" fmla="*/ 212423 h 422567"/>
              <a:gd name="connsiteX27" fmla="*/ 933524 w 4003653"/>
              <a:gd name="connsiteY27" fmla="*/ 415731 h 422567"/>
              <a:gd name="connsiteX28" fmla="*/ 978450 w 4003653"/>
              <a:gd name="connsiteY28" fmla="*/ 415731 h 422567"/>
              <a:gd name="connsiteX29" fmla="*/ 978450 w 4003653"/>
              <a:gd name="connsiteY29" fmla="*/ 80574 h 422567"/>
              <a:gd name="connsiteX30" fmla="*/ 1242311 w 4003653"/>
              <a:gd name="connsiteY30" fmla="*/ 415568 h 422567"/>
              <a:gd name="connsiteX31" fmla="*/ 1279099 w 4003653"/>
              <a:gd name="connsiteY31" fmla="*/ 415568 h 422567"/>
              <a:gd name="connsiteX32" fmla="*/ 1279099 w 4003653"/>
              <a:gd name="connsiteY32" fmla="*/ 6999 h 422567"/>
              <a:gd name="connsiteX33" fmla="*/ 1234172 w 4003653"/>
              <a:gd name="connsiteY33" fmla="*/ 6999 h 422567"/>
              <a:gd name="connsiteX34" fmla="*/ 1234172 w 4003653"/>
              <a:gd name="connsiteY34" fmla="*/ 334505 h 422567"/>
              <a:gd name="connsiteX35" fmla="*/ 976823 w 4003653"/>
              <a:gd name="connsiteY35" fmla="*/ 6999 h 422567"/>
              <a:gd name="connsiteX36" fmla="*/ 933687 w 4003653"/>
              <a:gd name="connsiteY36" fmla="*/ 6999 h 422567"/>
              <a:gd name="connsiteX37" fmla="*/ 933687 w 4003653"/>
              <a:gd name="connsiteY37" fmla="*/ 415731 h 422567"/>
              <a:gd name="connsiteX38" fmla="*/ 1376602 w 4003653"/>
              <a:gd name="connsiteY38" fmla="*/ 212423 h 422567"/>
              <a:gd name="connsiteX39" fmla="*/ 1581538 w 4003653"/>
              <a:gd name="connsiteY39" fmla="*/ 422567 h 422567"/>
              <a:gd name="connsiteX40" fmla="*/ 1744965 w 4003653"/>
              <a:gd name="connsiteY40" fmla="*/ 350783 h 422567"/>
              <a:gd name="connsiteX41" fmla="*/ 1714689 w 4003653"/>
              <a:gd name="connsiteY41" fmla="*/ 320995 h 422567"/>
              <a:gd name="connsiteX42" fmla="*/ 1582677 w 4003653"/>
              <a:gd name="connsiteY42" fmla="*/ 379920 h 422567"/>
              <a:gd name="connsiteX43" fmla="*/ 1424458 w 4003653"/>
              <a:gd name="connsiteY43" fmla="*/ 211284 h 422567"/>
              <a:gd name="connsiteX44" fmla="*/ 1424458 w 4003653"/>
              <a:gd name="connsiteY44" fmla="*/ 210144 h 422567"/>
              <a:gd name="connsiteX45" fmla="*/ 1582677 w 4003653"/>
              <a:gd name="connsiteY45" fmla="*/ 42647 h 422567"/>
              <a:gd name="connsiteX46" fmla="*/ 1711108 w 4003653"/>
              <a:gd name="connsiteY46" fmla="*/ 98642 h 422567"/>
              <a:gd name="connsiteX47" fmla="*/ 1742686 w 4003653"/>
              <a:gd name="connsiteY47" fmla="*/ 64785 h 422567"/>
              <a:gd name="connsiteX48" fmla="*/ 1583328 w 4003653"/>
              <a:gd name="connsiteY48" fmla="*/ 0 h 422567"/>
              <a:gd name="connsiteX49" fmla="*/ 1376765 w 4003653"/>
              <a:gd name="connsiteY49" fmla="*/ 211284 h 422567"/>
              <a:gd name="connsiteX50" fmla="*/ 1376765 w 4003653"/>
              <a:gd name="connsiteY50" fmla="*/ 212423 h 422567"/>
              <a:gd name="connsiteX51" fmla="*/ 1825540 w 4003653"/>
              <a:gd name="connsiteY51" fmla="*/ 415731 h 422567"/>
              <a:gd name="connsiteX52" fmla="*/ 2101609 w 4003653"/>
              <a:gd name="connsiteY52" fmla="*/ 415731 h 422567"/>
              <a:gd name="connsiteX53" fmla="*/ 2101609 w 4003653"/>
              <a:gd name="connsiteY53" fmla="*/ 373083 h 422567"/>
              <a:gd name="connsiteX54" fmla="*/ 1871606 w 4003653"/>
              <a:gd name="connsiteY54" fmla="*/ 373083 h 422567"/>
              <a:gd name="connsiteX55" fmla="*/ 1871606 w 4003653"/>
              <a:gd name="connsiteY55" fmla="*/ 6999 h 422567"/>
              <a:gd name="connsiteX56" fmla="*/ 1825540 w 4003653"/>
              <a:gd name="connsiteY56" fmla="*/ 6999 h 422567"/>
              <a:gd name="connsiteX57" fmla="*/ 1825540 w 4003653"/>
              <a:gd name="connsiteY57" fmla="*/ 415731 h 422567"/>
              <a:gd name="connsiteX58" fmla="*/ 2168836 w 4003653"/>
              <a:gd name="connsiteY58" fmla="*/ 244653 h 422567"/>
              <a:gd name="connsiteX59" fmla="*/ 2338775 w 4003653"/>
              <a:gd name="connsiteY59" fmla="*/ 422079 h 422567"/>
              <a:gd name="connsiteX60" fmla="*/ 2509202 w 4003653"/>
              <a:gd name="connsiteY60" fmla="*/ 241072 h 422567"/>
              <a:gd name="connsiteX61" fmla="*/ 2509202 w 4003653"/>
              <a:gd name="connsiteY61" fmla="*/ 6999 h 422567"/>
              <a:gd name="connsiteX62" fmla="*/ 2463136 w 4003653"/>
              <a:gd name="connsiteY62" fmla="*/ 6999 h 422567"/>
              <a:gd name="connsiteX63" fmla="*/ 2463136 w 4003653"/>
              <a:gd name="connsiteY63" fmla="*/ 244490 h 422567"/>
              <a:gd name="connsiteX64" fmla="*/ 2339914 w 4003653"/>
              <a:gd name="connsiteY64" fmla="*/ 379269 h 422567"/>
              <a:gd name="connsiteX65" fmla="*/ 2215064 w 4003653"/>
              <a:gd name="connsiteY65" fmla="*/ 241560 h 422567"/>
              <a:gd name="connsiteX66" fmla="*/ 2215064 w 4003653"/>
              <a:gd name="connsiteY66" fmla="*/ 6999 h 422567"/>
              <a:gd name="connsiteX67" fmla="*/ 2168998 w 4003653"/>
              <a:gd name="connsiteY67" fmla="*/ 6999 h 422567"/>
              <a:gd name="connsiteX68" fmla="*/ 2168998 w 4003653"/>
              <a:gd name="connsiteY68" fmla="*/ 244653 h 422567"/>
              <a:gd name="connsiteX69" fmla="*/ 2591567 w 4003653"/>
              <a:gd name="connsiteY69" fmla="*/ 356155 h 422567"/>
              <a:gd name="connsiteX70" fmla="*/ 2758575 w 4003653"/>
              <a:gd name="connsiteY70" fmla="*/ 421591 h 422567"/>
              <a:gd name="connsiteX71" fmla="*/ 2898075 w 4003653"/>
              <a:gd name="connsiteY71" fmla="*/ 306019 h 422567"/>
              <a:gd name="connsiteX72" fmla="*/ 2898075 w 4003653"/>
              <a:gd name="connsiteY72" fmla="*/ 304880 h 422567"/>
              <a:gd name="connsiteX73" fmla="*/ 2764924 w 4003653"/>
              <a:gd name="connsiteY73" fmla="*/ 189309 h 422567"/>
              <a:gd name="connsiteX74" fmla="*/ 2654073 w 4003653"/>
              <a:gd name="connsiteY74" fmla="*/ 109874 h 422567"/>
              <a:gd name="connsiteX75" fmla="*/ 2654073 w 4003653"/>
              <a:gd name="connsiteY75" fmla="*/ 108735 h 422567"/>
              <a:gd name="connsiteX76" fmla="*/ 2740995 w 4003653"/>
              <a:gd name="connsiteY76" fmla="*/ 42810 h 422567"/>
              <a:gd name="connsiteX77" fmla="*/ 2858846 w 4003653"/>
              <a:gd name="connsiteY77" fmla="*/ 87248 h 422567"/>
              <a:gd name="connsiteX78" fmla="*/ 2885704 w 4003653"/>
              <a:gd name="connsiteY78" fmla="*/ 51600 h 422567"/>
              <a:gd name="connsiteX79" fmla="*/ 2742135 w 4003653"/>
              <a:gd name="connsiteY79" fmla="*/ 1465 h 422567"/>
              <a:gd name="connsiteX80" fmla="*/ 2607844 w 4003653"/>
              <a:gd name="connsiteY80" fmla="*/ 112967 h 422567"/>
              <a:gd name="connsiteX81" fmla="*/ 2607844 w 4003653"/>
              <a:gd name="connsiteY81" fmla="*/ 114106 h 422567"/>
              <a:gd name="connsiteX82" fmla="*/ 2745065 w 4003653"/>
              <a:gd name="connsiteY82" fmla="*/ 231956 h 422567"/>
              <a:gd name="connsiteX83" fmla="*/ 2851358 w 4003653"/>
              <a:gd name="connsiteY83" fmla="*/ 309600 h 422567"/>
              <a:gd name="connsiteX84" fmla="*/ 2851358 w 4003653"/>
              <a:gd name="connsiteY84" fmla="*/ 310740 h 422567"/>
              <a:gd name="connsiteX85" fmla="*/ 2760366 w 4003653"/>
              <a:gd name="connsiteY85" fmla="*/ 380245 h 422567"/>
              <a:gd name="connsiteX86" fmla="*/ 2620215 w 4003653"/>
              <a:gd name="connsiteY86" fmla="*/ 322460 h 422567"/>
              <a:gd name="connsiteX87" fmla="*/ 2591567 w 4003653"/>
              <a:gd name="connsiteY87" fmla="*/ 356155 h 422567"/>
              <a:gd name="connsiteX88" fmla="*/ 2996066 w 4003653"/>
              <a:gd name="connsiteY88" fmla="*/ 415568 h 422567"/>
              <a:gd name="connsiteX89" fmla="*/ 3042132 w 4003653"/>
              <a:gd name="connsiteY89" fmla="*/ 415568 h 422567"/>
              <a:gd name="connsiteX90" fmla="*/ 3042132 w 4003653"/>
              <a:gd name="connsiteY90" fmla="*/ 6999 h 422567"/>
              <a:gd name="connsiteX91" fmla="*/ 2996066 w 4003653"/>
              <a:gd name="connsiteY91" fmla="*/ 6999 h 422567"/>
              <a:gd name="connsiteX92" fmla="*/ 2996066 w 4003653"/>
              <a:gd name="connsiteY92" fmla="*/ 415568 h 422567"/>
              <a:gd name="connsiteX93" fmla="*/ 3512720 w 4003653"/>
              <a:gd name="connsiteY93" fmla="*/ 212423 h 422567"/>
              <a:gd name="connsiteX94" fmla="*/ 3352710 w 4003653"/>
              <a:gd name="connsiteY94" fmla="*/ 379920 h 422567"/>
              <a:gd name="connsiteX95" fmla="*/ 3191561 w 4003653"/>
              <a:gd name="connsiteY95" fmla="*/ 211284 h 422567"/>
              <a:gd name="connsiteX96" fmla="*/ 3191561 w 4003653"/>
              <a:gd name="connsiteY96" fmla="*/ 210144 h 422567"/>
              <a:gd name="connsiteX97" fmla="*/ 3351570 w 4003653"/>
              <a:gd name="connsiteY97" fmla="*/ 42647 h 422567"/>
              <a:gd name="connsiteX98" fmla="*/ 3512720 w 4003653"/>
              <a:gd name="connsiteY98" fmla="*/ 211284 h 422567"/>
              <a:gd name="connsiteX99" fmla="*/ 3512720 w 4003653"/>
              <a:gd name="connsiteY99" fmla="*/ 212423 h 422567"/>
              <a:gd name="connsiteX100" fmla="*/ 3143868 w 4003653"/>
              <a:gd name="connsiteY100" fmla="*/ 212423 h 422567"/>
              <a:gd name="connsiteX101" fmla="*/ 3351733 w 4003653"/>
              <a:gd name="connsiteY101" fmla="*/ 422567 h 422567"/>
              <a:gd name="connsiteX102" fmla="*/ 3560739 w 4003653"/>
              <a:gd name="connsiteY102" fmla="*/ 211284 h 422567"/>
              <a:gd name="connsiteX103" fmla="*/ 3560739 w 4003653"/>
              <a:gd name="connsiteY103" fmla="*/ 210144 h 422567"/>
              <a:gd name="connsiteX104" fmla="*/ 3353035 w 4003653"/>
              <a:gd name="connsiteY104" fmla="*/ 0 h 422567"/>
              <a:gd name="connsiteX105" fmla="*/ 3144030 w 4003653"/>
              <a:gd name="connsiteY105" fmla="*/ 211284 h 422567"/>
              <a:gd name="connsiteX106" fmla="*/ 3144030 w 4003653"/>
              <a:gd name="connsiteY106" fmla="*/ 212423 h 422567"/>
              <a:gd name="connsiteX107" fmla="*/ 3658079 w 4003653"/>
              <a:gd name="connsiteY107" fmla="*/ 415731 h 422567"/>
              <a:gd name="connsiteX108" fmla="*/ 3703005 w 4003653"/>
              <a:gd name="connsiteY108" fmla="*/ 415731 h 422567"/>
              <a:gd name="connsiteX109" fmla="*/ 3703005 w 4003653"/>
              <a:gd name="connsiteY109" fmla="*/ 80574 h 422567"/>
              <a:gd name="connsiteX110" fmla="*/ 3966866 w 4003653"/>
              <a:gd name="connsiteY110" fmla="*/ 415568 h 422567"/>
              <a:gd name="connsiteX111" fmla="*/ 4003654 w 4003653"/>
              <a:gd name="connsiteY111" fmla="*/ 415568 h 422567"/>
              <a:gd name="connsiteX112" fmla="*/ 4003654 w 4003653"/>
              <a:gd name="connsiteY112" fmla="*/ 6999 h 422567"/>
              <a:gd name="connsiteX113" fmla="*/ 3958728 w 4003653"/>
              <a:gd name="connsiteY113" fmla="*/ 6999 h 422567"/>
              <a:gd name="connsiteX114" fmla="*/ 3958728 w 4003653"/>
              <a:gd name="connsiteY114" fmla="*/ 334505 h 422567"/>
              <a:gd name="connsiteX115" fmla="*/ 3701215 w 4003653"/>
              <a:gd name="connsiteY115" fmla="*/ 6999 h 422567"/>
              <a:gd name="connsiteX116" fmla="*/ 3658079 w 4003653"/>
              <a:gd name="connsiteY116" fmla="*/ 6999 h 422567"/>
              <a:gd name="connsiteX117" fmla="*/ 3658079 w 4003653"/>
              <a:gd name="connsiteY117" fmla="*/ 415731 h 422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4003653" h="422567">
                <a:moveTo>
                  <a:pt x="0" y="212423"/>
                </a:moveTo>
                <a:lnTo>
                  <a:pt x="0" y="211284"/>
                </a:lnTo>
                <a:cubicBezTo>
                  <a:pt x="0" y="95712"/>
                  <a:pt x="86434" y="0"/>
                  <a:pt x="206563" y="0"/>
                </a:cubicBezTo>
                <a:cubicBezTo>
                  <a:pt x="280627" y="0"/>
                  <a:pt x="325065" y="26207"/>
                  <a:pt x="365922" y="64785"/>
                </a:cubicBezTo>
                <a:lnTo>
                  <a:pt x="334343" y="98642"/>
                </a:lnTo>
                <a:cubicBezTo>
                  <a:pt x="299835" y="65924"/>
                  <a:pt x="261419" y="42647"/>
                  <a:pt x="205912" y="42647"/>
                </a:cubicBezTo>
                <a:cubicBezTo>
                  <a:pt x="115409" y="42647"/>
                  <a:pt x="47694" y="116222"/>
                  <a:pt x="47694" y="210144"/>
                </a:cubicBezTo>
                <a:lnTo>
                  <a:pt x="47694" y="211284"/>
                </a:lnTo>
                <a:cubicBezTo>
                  <a:pt x="47694" y="305857"/>
                  <a:pt x="116060" y="379920"/>
                  <a:pt x="205912" y="379920"/>
                </a:cubicBezTo>
                <a:cubicBezTo>
                  <a:pt x="261908" y="379920"/>
                  <a:pt x="298695" y="358271"/>
                  <a:pt x="337761" y="320995"/>
                </a:cubicBezTo>
                <a:lnTo>
                  <a:pt x="368363" y="350783"/>
                </a:lnTo>
                <a:cubicBezTo>
                  <a:pt x="325716" y="393919"/>
                  <a:pt x="278999" y="422567"/>
                  <a:pt x="204936" y="422567"/>
                </a:cubicBezTo>
                <a:cubicBezTo>
                  <a:pt x="87085" y="422567"/>
                  <a:pt x="0" y="329785"/>
                  <a:pt x="0" y="212423"/>
                </a:cubicBezTo>
                <a:moveTo>
                  <a:pt x="788164" y="212423"/>
                </a:moveTo>
                <a:cubicBezTo>
                  <a:pt x="788164" y="305206"/>
                  <a:pt x="721589" y="379920"/>
                  <a:pt x="628155" y="379920"/>
                </a:cubicBezTo>
                <a:cubicBezTo>
                  <a:pt x="534721" y="379920"/>
                  <a:pt x="467006" y="304066"/>
                  <a:pt x="467006" y="211284"/>
                </a:cubicBezTo>
                <a:lnTo>
                  <a:pt x="467006" y="210144"/>
                </a:lnTo>
                <a:cubicBezTo>
                  <a:pt x="467006" y="117362"/>
                  <a:pt x="533582" y="42647"/>
                  <a:pt x="627016" y="42647"/>
                </a:cubicBezTo>
                <a:cubicBezTo>
                  <a:pt x="720449" y="42647"/>
                  <a:pt x="788164" y="118501"/>
                  <a:pt x="788164" y="211284"/>
                </a:cubicBezTo>
                <a:lnTo>
                  <a:pt x="788164" y="212423"/>
                </a:lnTo>
                <a:moveTo>
                  <a:pt x="419312" y="212423"/>
                </a:moveTo>
                <a:cubicBezTo>
                  <a:pt x="419312" y="325064"/>
                  <a:pt x="502817" y="422567"/>
                  <a:pt x="627178" y="422567"/>
                </a:cubicBezTo>
                <a:cubicBezTo>
                  <a:pt x="751540" y="422567"/>
                  <a:pt x="836183" y="323925"/>
                  <a:pt x="836183" y="211284"/>
                </a:cubicBezTo>
                <a:lnTo>
                  <a:pt x="836183" y="210144"/>
                </a:lnTo>
                <a:cubicBezTo>
                  <a:pt x="836183" y="97503"/>
                  <a:pt x="752679" y="0"/>
                  <a:pt x="628318" y="0"/>
                </a:cubicBezTo>
                <a:cubicBezTo>
                  <a:pt x="503956" y="0"/>
                  <a:pt x="419312" y="98642"/>
                  <a:pt x="419312" y="211284"/>
                </a:cubicBezTo>
                <a:lnTo>
                  <a:pt x="419312" y="212423"/>
                </a:lnTo>
                <a:moveTo>
                  <a:pt x="933524" y="415731"/>
                </a:moveTo>
                <a:lnTo>
                  <a:pt x="978450" y="415731"/>
                </a:lnTo>
                <a:lnTo>
                  <a:pt x="978450" y="80574"/>
                </a:lnTo>
                <a:lnTo>
                  <a:pt x="1242311" y="415568"/>
                </a:lnTo>
                <a:lnTo>
                  <a:pt x="1279099" y="415568"/>
                </a:lnTo>
                <a:lnTo>
                  <a:pt x="1279099" y="6999"/>
                </a:lnTo>
                <a:lnTo>
                  <a:pt x="1234172" y="6999"/>
                </a:lnTo>
                <a:lnTo>
                  <a:pt x="1234172" y="334505"/>
                </a:lnTo>
                <a:lnTo>
                  <a:pt x="976823" y="6999"/>
                </a:lnTo>
                <a:lnTo>
                  <a:pt x="933687" y="6999"/>
                </a:lnTo>
                <a:lnTo>
                  <a:pt x="933687" y="415731"/>
                </a:lnTo>
                <a:close/>
                <a:moveTo>
                  <a:pt x="1376602" y="212423"/>
                </a:moveTo>
                <a:cubicBezTo>
                  <a:pt x="1376602" y="329785"/>
                  <a:pt x="1463525" y="422567"/>
                  <a:pt x="1581538" y="422567"/>
                </a:cubicBezTo>
                <a:cubicBezTo>
                  <a:pt x="1655601" y="422567"/>
                  <a:pt x="1702318" y="393919"/>
                  <a:pt x="1744965" y="350783"/>
                </a:cubicBezTo>
                <a:lnTo>
                  <a:pt x="1714689" y="320995"/>
                </a:lnTo>
                <a:cubicBezTo>
                  <a:pt x="1675622" y="358433"/>
                  <a:pt x="1638835" y="379920"/>
                  <a:pt x="1582677" y="379920"/>
                </a:cubicBezTo>
                <a:cubicBezTo>
                  <a:pt x="1492824" y="379920"/>
                  <a:pt x="1424458" y="305694"/>
                  <a:pt x="1424458" y="211284"/>
                </a:cubicBezTo>
                <a:lnTo>
                  <a:pt x="1424458" y="210144"/>
                </a:lnTo>
                <a:cubicBezTo>
                  <a:pt x="1424458" y="116222"/>
                  <a:pt x="1492173" y="42647"/>
                  <a:pt x="1582677" y="42647"/>
                </a:cubicBezTo>
                <a:cubicBezTo>
                  <a:pt x="1638184" y="42647"/>
                  <a:pt x="1676599" y="66087"/>
                  <a:pt x="1711108" y="98642"/>
                </a:cubicBezTo>
                <a:lnTo>
                  <a:pt x="1742686" y="64785"/>
                </a:lnTo>
                <a:cubicBezTo>
                  <a:pt x="1701830" y="26207"/>
                  <a:pt x="1657392" y="0"/>
                  <a:pt x="1583328" y="0"/>
                </a:cubicBezTo>
                <a:cubicBezTo>
                  <a:pt x="1463036" y="0"/>
                  <a:pt x="1376765" y="95712"/>
                  <a:pt x="1376765" y="211284"/>
                </a:cubicBezTo>
                <a:lnTo>
                  <a:pt x="1376765" y="212423"/>
                </a:lnTo>
                <a:moveTo>
                  <a:pt x="1825540" y="415731"/>
                </a:moveTo>
                <a:lnTo>
                  <a:pt x="2101609" y="415731"/>
                </a:lnTo>
                <a:lnTo>
                  <a:pt x="2101609" y="373083"/>
                </a:lnTo>
                <a:lnTo>
                  <a:pt x="1871606" y="373083"/>
                </a:lnTo>
                <a:lnTo>
                  <a:pt x="1871606" y="6999"/>
                </a:lnTo>
                <a:lnTo>
                  <a:pt x="1825540" y="6999"/>
                </a:lnTo>
                <a:lnTo>
                  <a:pt x="1825540" y="415731"/>
                </a:lnTo>
                <a:close/>
                <a:moveTo>
                  <a:pt x="2168836" y="244653"/>
                </a:moveTo>
                <a:cubicBezTo>
                  <a:pt x="2168836" y="360224"/>
                  <a:pt x="2237690" y="422079"/>
                  <a:pt x="2338775" y="422079"/>
                </a:cubicBezTo>
                <a:cubicBezTo>
                  <a:pt x="2440836" y="422079"/>
                  <a:pt x="2509202" y="360224"/>
                  <a:pt x="2509202" y="241072"/>
                </a:cubicBezTo>
                <a:lnTo>
                  <a:pt x="2509202" y="6999"/>
                </a:lnTo>
                <a:lnTo>
                  <a:pt x="2463136" y="6999"/>
                </a:lnTo>
                <a:lnTo>
                  <a:pt x="2463136" y="244490"/>
                </a:lnTo>
                <a:cubicBezTo>
                  <a:pt x="2463136" y="333854"/>
                  <a:pt x="2415280" y="379269"/>
                  <a:pt x="2339914" y="379269"/>
                </a:cubicBezTo>
                <a:cubicBezTo>
                  <a:pt x="2261781" y="379269"/>
                  <a:pt x="2215064" y="329622"/>
                  <a:pt x="2215064" y="241560"/>
                </a:cubicBezTo>
                <a:lnTo>
                  <a:pt x="2215064" y="6999"/>
                </a:lnTo>
                <a:lnTo>
                  <a:pt x="2168998" y="6999"/>
                </a:lnTo>
                <a:lnTo>
                  <a:pt x="2168998" y="244653"/>
                </a:lnTo>
                <a:moveTo>
                  <a:pt x="2591567" y="356155"/>
                </a:moveTo>
                <a:cubicBezTo>
                  <a:pt x="2640562" y="399941"/>
                  <a:pt x="2693628" y="421591"/>
                  <a:pt x="2758575" y="421591"/>
                </a:cubicBezTo>
                <a:cubicBezTo>
                  <a:pt x="2839638" y="421591"/>
                  <a:pt x="2898075" y="376013"/>
                  <a:pt x="2898075" y="306019"/>
                </a:cubicBezTo>
                <a:lnTo>
                  <a:pt x="2898075" y="304880"/>
                </a:lnTo>
                <a:cubicBezTo>
                  <a:pt x="2898075" y="242374"/>
                  <a:pt x="2856079" y="209168"/>
                  <a:pt x="2764924" y="189309"/>
                </a:cubicBezTo>
                <a:cubicBezTo>
                  <a:pt x="2675071" y="170101"/>
                  <a:pt x="2654073" y="148452"/>
                  <a:pt x="2654073" y="109874"/>
                </a:cubicBezTo>
                <a:lnTo>
                  <a:pt x="2654073" y="108735"/>
                </a:lnTo>
                <a:cubicBezTo>
                  <a:pt x="2654073" y="71947"/>
                  <a:pt x="2687930" y="42810"/>
                  <a:pt x="2740995" y="42810"/>
                </a:cubicBezTo>
                <a:cubicBezTo>
                  <a:pt x="2782992" y="42810"/>
                  <a:pt x="2820919" y="56158"/>
                  <a:pt x="2858846" y="87248"/>
                </a:cubicBezTo>
                <a:lnTo>
                  <a:pt x="2885704" y="51600"/>
                </a:lnTo>
                <a:cubicBezTo>
                  <a:pt x="2844196" y="18231"/>
                  <a:pt x="2801711" y="1465"/>
                  <a:pt x="2742135" y="1465"/>
                </a:cubicBezTo>
                <a:cubicBezTo>
                  <a:pt x="2664491" y="1465"/>
                  <a:pt x="2607844" y="48670"/>
                  <a:pt x="2607844" y="112967"/>
                </a:cubicBezTo>
                <a:lnTo>
                  <a:pt x="2607844" y="114106"/>
                </a:lnTo>
                <a:cubicBezTo>
                  <a:pt x="2607844" y="181170"/>
                  <a:pt x="2650980" y="211609"/>
                  <a:pt x="2745065" y="231956"/>
                </a:cubicBezTo>
                <a:cubicBezTo>
                  <a:pt x="2830848" y="250024"/>
                  <a:pt x="2851358" y="271674"/>
                  <a:pt x="2851358" y="309600"/>
                </a:cubicBezTo>
                <a:lnTo>
                  <a:pt x="2851358" y="310740"/>
                </a:lnTo>
                <a:cubicBezTo>
                  <a:pt x="2851358" y="350946"/>
                  <a:pt x="2815222" y="380245"/>
                  <a:pt x="2760366" y="380245"/>
                </a:cubicBezTo>
                <a:cubicBezTo>
                  <a:pt x="2703720" y="380245"/>
                  <a:pt x="2662863" y="361038"/>
                  <a:pt x="2620215" y="322460"/>
                </a:cubicBezTo>
                <a:lnTo>
                  <a:pt x="2591567" y="356155"/>
                </a:lnTo>
                <a:moveTo>
                  <a:pt x="2996066" y="415568"/>
                </a:moveTo>
                <a:lnTo>
                  <a:pt x="3042132" y="415568"/>
                </a:lnTo>
                <a:lnTo>
                  <a:pt x="3042132" y="6999"/>
                </a:lnTo>
                <a:lnTo>
                  <a:pt x="2996066" y="6999"/>
                </a:lnTo>
                <a:lnTo>
                  <a:pt x="2996066" y="415568"/>
                </a:lnTo>
                <a:close/>
                <a:moveTo>
                  <a:pt x="3512720" y="212423"/>
                </a:moveTo>
                <a:cubicBezTo>
                  <a:pt x="3512720" y="305206"/>
                  <a:pt x="3446144" y="379920"/>
                  <a:pt x="3352710" y="379920"/>
                </a:cubicBezTo>
                <a:cubicBezTo>
                  <a:pt x="3259276" y="379920"/>
                  <a:pt x="3191561" y="304066"/>
                  <a:pt x="3191561" y="211284"/>
                </a:cubicBezTo>
                <a:lnTo>
                  <a:pt x="3191561" y="210144"/>
                </a:lnTo>
                <a:cubicBezTo>
                  <a:pt x="3191561" y="117362"/>
                  <a:pt x="3258137" y="42647"/>
                  <a:pt x="3351570" y="42647"/>
                </a:cubicBezTo>
                <a:cubicBezTo>
                  <a:pt x="3445005" y="42647"/>
                  <a:pt x="3512720" y="118501"/>
                  <a:pt x="3512720" y="211284"/>
                </a:cubicBezTo>
                <a:lnTo>
                  <a:pt x="3512720" y="212423"/>
                </a:lnTo>
                <a:moveTo>
                  <a:pt x="3143868" y="212423"/>
                </a:moveTo>
                <a:cubicBezTo>
                  <a:pt x="3143868" y="325064"/>
                  <a:pt x="3227372" y="422567"/>
                  <a:pt x="3351733" y="422567"/>
                </a:cubicBezTo>
                <a:cubicBezTo>
                  <a:pt x="3476095" y="422567"/>
                  <a:pt x="3560739" y="323925"/>
                  <a:pt x="3560739" y="211284"/>
                </a:cubicBezTo>
                <a:lnTo>
                  <a:pt x="3560739" y="210144"/>
                </a:lnTo>
                <a:cubicBezTo>
                  <a:pt x="3560739" y="97503"/>
                  <a:pt x="3477234" y="0"/>
                  <a:pt x="3353035" y="0"/>
                </a:cubicBezTo>
                <a:cubicBezTo>
                  <a:pt x="3228674" y="0"/>
                  <a:pt x="3144030" y="98642"/>
                  <a:pt x="3144030" y="211284"/>
                </a:cubicBezTo>
                <a:lnTo>
                  <a:pt x="3144030" y="212423"/>
                </a:lnTo>
                <a:moveTo>
                  <a:pt x="3658079" y="415731"/>
                </a:moveTo>
                <a:lnTo>
                  <a:pt x="3703005" y="415731"/>
                </a:lnTo>
                <a:lnTo>
                  <a:pt x="3703005" y="80574"/>
                </a:lnTo>
                <a:lnTo>
                  <a:pt x="3966866" y="415568"/>
                </a:lnTo>
                <a:lnTo>
                  <a:pt x="4003654" y="415568"/>
                </a:lnTo>
                <a:lnTo>
                  <a:pt x="4003654" y="6999"/>
                </a:lnTo>
                <a:lnTo>
                  <a:pt x="3958728" y="6999"/>
                </a:lnTo>
                <a:lnTo>
                  <a:pt x="3958728" y="334505"/>
                </a:lnTo>
                <a:lnTo>
                  <a:pt x="3701215" y="6999"/>
                </a:lnTo>
                <a:lnTo>
                  <a:pt x="3658079" y="6999"/>
                </a:lnTo>
                <a:lnTo>
                  <a:pt x="3658079" y="415731"/>
                </a:lnTo>
                <a:close/>
              </a:path>
            </a:pathLst>
          </a:custGeom>
          <a:solidFill>
            <a:srgbClr val="FFFFFF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8" name="Rechthoek 37">
            <a:extLst>
              <a:ext uri="{FF2B5EF4-FFF2-40B4-BE49-F238E27FC236}">
                <a16:creationId xmlns:a16="http://schemas.microsoft.com/office/drawing/2014/main" id="{FCA81887-6FCB-4A27-BAA7-798403B996AA}"/>
              </a:ext>
            </a:extLst>
          </p:cNvPr>
          <p:cNvSpPr/>
          <p:nvPr userDrawn="1"/>
        </p:nvSpPr>
        <p:spPr>
          <a:xfrm>
            <a:off x="0" y="-1"/>
            <a:ext cx="24172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11" name="Graphic 6">
            <a:extLst>
              <a:ext uri="{FF2B5EF4-FFF2-40B4-BE49-F238E27FC236}">
                <a16:creationId xmlns:a16="http://schemas.microsoft.com/office/drawing/2014/main" id="{706A5A58-B9B6-4813-BD8E-A756A2FD2522}"/>
              </a:ext>
            </a:extLst>
          </p:cNvPr>
          <p:cNvSpPr/>
          <p:nvPr/>
        </p:nvSpPr>
        <p:spPr>
          <a:xfrm>
            <a:off x="3105251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529F45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2" name="Graphic 6">
            <a:extLst>
              <a:ext uri="{FF2B5EF4-FFF2-40B4-BE49-F238E27FC236}">
                <a16:creationId xmlns:a16="http://schemas.microsoft.com/office/drawing/2014/main" id="{1D992FCD-AD59-4C38-83AB-70EB0494E5B5}"/>
              </a:ext>
            </a:extLst>
          </p:cNvPr>
          <p:cNvSpPr/>
          <p:nvPr/>
        </p:nvSpPr>
        <p:spPr>
          <a:xfrm>
            <a:off x="2933142" y="1"/>
            <a:ext cx="172108" cy="6858000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F1CA13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3" name="Graphic 6">
            <a:extLst>
              <a:ext uri="{FF2B5EF4-FFF2-40B4-BE49-F238E27FC236}">
                <a16:creationId xmlns:a16="http://schemas.microsoft.com/office/drawing/2014/main" id="{BAE86678-3EAF-472C-8AA0-CFC94703C492}"/>
              </a:ext>
            </a:extLst>
          </p:cNvPr>
          <p:cNvSpPr/>
          <p:nvPr/>
        </p:nvSpPr>
        <p:spPr>
          <a:xfrm>
            <a:off x="2761250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1369AF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4" name="Graphic 6">
            <a:extLst>
              <a:ext uri="{FF2B5EF4-FFF2-40B4-BE49-F238E27FC236}">
                <a16:creationId xmlns:a16="http://schemas.microsoft.com/office/drawing/2014/main" id="{BD84B2FC-1A53-4CBB-8ED4-56B0221A96DD}"/>
              </a:ext>
            </a:extLst>
          </p:cNvPr>
          <p:cNvSpPr/>
          <p:nvPr/>
        </p:nvSpPr>
        <p:spPr>
          <a:xfrm>
            <a:off x="2589358" y="1"/>
            <a:ext cx="172108" cy="6858000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00AAC8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5" name="Graphic 6">
            <a:extLst>
              <a:ext uri="{FF2B5EF4-FFF2-40B4-BE49-F238E27FC236}">
                <a16:creationId xmlns:a16="http://schemas.microsoft.com/office/drawing/2014/main" id="{200421C2-C8C8-45DF-8DA4-5C70C3549547}"/>
              </a:ext>
            </a:extLst>
          </p:cNvPr>
          <p:cNvSpPr/>
          <p:nvPr/>
        </p:nvSpPr>
        <p:spPr>
          <a:xfrm>
            <a:off x="2417249" y="1"/>
            <a:ext cx="172108" cy="6858000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C83737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6" name="Graphic 6">
            <a:extLst>
              <a:ext uri="{FF2B5EF4-FFF2-40B4-BE49-F238E27FC236}">
                <a16:creationId xmlns:a16="http://schemas.microsoft.com/office/drawing/2014/main" id="{587EEED1-9792-4695-BCB0-C15B6D8BF84B}"/>
              </a:ext>
            </a:extLst>
          </p:cNvPr>
          <p:cNvSpPr/>
          <p:nvPr/>
        </p:nvSpPr>
        <p:spPr>
          <a:xfrm>
            <a:off x="3277361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BC448C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7" name="Graphic 6">
            <a:extLst>
              <a:ext uri="{FF2B5EF4-FFF2-40B4-BE49-F238E27FC236}">
                <a16:creationId xmlns:a16="http://schemas.microsoft.com/office/drawing/2014/main" id="{9772D3CB-C9DA-4275-8772-62596049D4B9}"/>
              </a:ext>
            </a:extLst>
          </p:cNvPr>
          <p:cNvSpPr/>
          <p:nvPr/>
        </p:nvSpPr>
        <p:spPr>
          <a:xfrm>
            <a:off x="3449253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5A3F8C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4" name="Graphic 6">
            <a:extLst>
              <a:ext uri="{FF2B5EF4-FFF2-40B4-BE49-F238E27FC236}">
                <a16:creationId xmlns:a16="http://schemas.microsoft.com/office/drawing/2014/main" id="{CB786727-D38C-409C-8D86-63DFB01C3296}"/>
              </a:ext>
            </a:extLst>
          </p:cNvPr>
          <p:cNvSpPr/>
          <p:nvPr/>
        </p:nvSpPr>
        <p:spPr>
          <a:xfrm>
            <a:off x="3105251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5" name="Graphic 6">
            <a:extLst>
              <a:ext uri="{FF2B5EF4-FFF2-40B4-BE49-F238E27FC236}">
                <a16:creationId xmlns:a16="http://schemas.microsoft.com/office/drawing/2014/main" id="{983E208F-6609-4AFA-BD93-2D46CEDD48B9}"/>
              </a:ext>
            </a:extLst>
          </p:cNvPr>
          <p:cNvSpPr/>
          <p:nvPr/>
        </p:nvSpPr>
        <p:spPr>
          <a:xfrm>
            <a:off x="2933142" y="-2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6" name="Graphic 6">
            <a:extLst>
              <a:ext uri="{FF2B5EF4-FFF2-40B4-BE49-F238E27FC236}">
                <a16:creationId xmlns:a16="http://schemas.microsoft.com/office/drawing/2014/main" id="{0CA6FAF3-1C28-4573-AE6B-630192831295}"/>
              </a:ext>
            </a:extLst>
          </p:cNvPr>
          <p:cNvSpPr/>
          <p:nvPr/>
        </p:nvSpPr>
        <p:spPr>
          <a:xfrm>
            <a:off x="2761250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7" name="Graphic 6">
            <a:extLst>
              <a:ext uri="{FF2B5EF4-FFF2-40B4-BE49-F238E27FC236}">
                <a16:creationId xmlns:a16="http://schemas.microsoft.com/office/drawing/2014/main" id="{66172A83-3879-4053-A956-3E3529D973F0}"/>
              </a:ext>
            </a:extLst>
          </p:cNvPr>
          <p:cNvSpPr/>
          <p:nvPr/>
        </p:nvSpPr>
        <p:spPr>
          <a:xfrm>
            <a:off x="2589358" y="-2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8" name="Graphic 6">
            <a:extLst>
              <a:ext uri="{FF2B5EF4-FFF2-40B4-BE49-F238E27FC236}">
                <a16:creationId xmlns:a16="http://schemas.microsoft.com/office/drawing/2014/main" id="{B54ADFB7-2AF9-40BA-B18A-4F49247E52EF}"/>
              </a:ext>
            </a:extLst>
          </p:cNvPr>
          <p:cNvSpPr/>
          <p:nvPr/>
        </p:nvSpPr>
        <p:spPr>
          <a:xfrm>
            <a:off x="2417249" y="-2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9" name="Graphic 6">
            <a:extLst>
              <a:ext uri="{FF2B5EF4-FFF2-40B4-BE49-F238E27FC236}">
                <a16:creationId xmlns:a16="http://schemas.microsoft.com/office/drawing/2014/main" id="{8EF99177-B467-4752-A66A-ADBC697AEF0F}"/>
              </a:ext>
            </a:extLst>
          </p:cNvPr>
          <p:cNvSpPr/>
          <p:nvPr/>
        </p:nvSpPr>
        <p:spPr>
          <a:xfrm>
            <a:off x="3277361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0" name="Graphic 6">
            <a:extLst>
              <a:ext uri="{FF2B5EF4-FFF2-40B4-BE49-F238E27FC236}">
                <a16:creationId xmlns:a16="http://schemas.microsoft.com/office/drawing/2014/main" id="{1EB7F60C-A75B-4465-97EE-AC18AC418E18}"/>
              </a:ext>
            </a:extLst>
          </p:cNvPr>
          <p:cNvSpPr/>
          <p:nvPr/>
        </p:nvSpPr>
        <p:spPr>
          <a:xfrm>
            <a:off x="3449253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1" name="Graphic 6">
            <a:extLst>
              <a:ext uri="{FF2B5EF4-FFF2-40B4-BE49-F238E27FC236}">
                <a16:creationId xmlns:a16="http://schemas.microsoft.com/office/drawing/2014/main" id="{5D48EBEF-654D-422B-AA58-AD58DF5AB4FB}"/>
              </a:ext>
            </a:extLst>
          </p:cNvPr>
          <p:cNvSpPr/>
          <p:nvPr/>
        </p:nvSpPr>
        <p:spPr>
          <a:xfrm>
            <a:off x="3105251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2" name="Graphic 6">
            <a:extLst>
              <a:ext uri="{FF2B5EF4-FFF2-40B4-BE49-F238E27FC236}">
                <a16:creationId xmlns:a16="http://schemas.microsoft.com/office/drawing/2014/main" id="{0199E455-2101-4963-B9C5-1A510AD5FE21}"/>
              </a:ext>
            </a:extLst>
          </p:cNvPr>
          <p:cNvSpPr/>
          <p:nvPr/>
        </p:nvSpPr>
        <p:spPr>
          <a:xfrm>
            <a:off x="2933142" y="4025845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3" name="Graphic 6">
            <a:extLst>
              <a:ext uri="{FF2B5EF4-FFF2-40B4-BE49-F238E27FC236}">
                <a16:creationId xmlns:a16="http://schemas.microsoft.com/office/drawing/2014/main" id="{D9DFD03D-7E11-400A-9B8E-0F691CFE2D5A}"/>
              </a:ext>
            </a:extLst>
          </p:cNvPr>
          <p:cNvSpPr/>
          <p:nvPr/>
        </p:nvSpPr>
        <p:spPr>
          <a:xfrm>
            <a:off x="2761250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4" name="Graphic 6">
            <a:extLst>
              <a:ext uri="{FF2B5EF4-FFF2-40B4-BE49-F238E27FC236}">
                <a16:creationId xmlns:a16="http://schemas.microsoft.com/office/drawing/2014/main" id="{10EB5C85-1C72-4FBA-BF48-B3CB32EEE7BF}"/>
              </a:ext>
            </a:extLst>
          </p:cNvPr>
          <p:cNvSpPr/>
          <p:nvPr/>
        </p:nvSpPr>
        <p:spPr>
          <a:xfrm>
            <a:off x="2589358" y="4025845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5" name="Graphic 6">
            <a:extLst>
              <a:ext uri="{FF2B5EF4-FFF2-40B4-BE49-F238E27FC236}">
                <a16:creationId xmlns:a16="http://schemas.microsoft.com/office/drawing/2014/main" id="{22BD5378-F6AC-488C-BB09-C1B24C77CDD1}"/>
              </a:ext>
            </a:extLst>
          </p:cNvPr>
          <p:cNvSpPr/>
          <p:nvPr/>
        </p:nvSpPr>
        <p:spPr>
          <a:xfrm>
            <a:off x="2417249" y="4025845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6" name="Graphic 6">
            <a:extLst>
              <a:ext uri="{FF2B5EF4-FFF2-40B4-BE49-F238E27FC236}">
                <a16:creationId xmlns:a16="http://schemas.microsoft.com/office/drawing/2014/main" id="{22BB3CF1-193B-4134-AB4E-475D0FFAF20F}"/>
              </a:ext>
            </a:extLst>
          </p:cNvPr>
          <p:cNvSpPr/>
          <p:nvPr/>
        </p:nvSpPr>
        <p:spPr>
          <a:xfrm>
            <a:off x="3277361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7" name="Graphic 6">
            <a:extLst>
              <a:ext uri="{FF2B5EF4-FFF2-40B4-BE49-F238E27FC236}">
                <a16:creationId xmlns:a16="http://schemas.microsoft.com/office/drawing/2014/main" id="{7EB63023-A2CE-4231-BE9A-DED5F621AB9D}"/>
              </a:ext>
            </a:extLst>
          </p:cNvPr>
          <p:cNvSpPr/>
          <p:nvPr/>
        </p:nvSpPr>
        <p:spPr>
          <a:xfrm>
            <a:off x="3449253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76B1DC-D3D1-46EA-A88A-7E282F09C9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4448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 dirty="0"/>
              <a:t>Logo animation (Intro)</a:t>
            </a:r>
          </a:p>
        </p:txBody>
      </p:sp>
    </p:spTree>
    <p:extLst>
      <p:ext uri="{BB962C8B-B14F-4D97-AF65-F5344CB8AC3E}">
        <p14:creationId xmlns:p14="http://schemas.microsoft.com/office/powerpoint/2010/main" val="96203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350"/>
                            </p:stCondLst>
                            <p:childTnLst>
                              <p:par>
                                <p:cTn id="3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77EE73E-3630-4F5F-9CCF-6AA878CD6B36}"/>
              </a:ext>
            </a:extLst>
          </p:cNvPr>
          <p:cNvSpPr>
            <a:spLocks noGrp="1" noChangeAspect="1"/>
          </p:cNvSpPr>
          <p:nvPr>
            <p:ph type="pic" idx="18" hasCustomPrompt="1"/>
          </p:nvPr>
        </p:nvSpPr>
        <p:spPr>
          <a:xfrm>
            <a:off x="0" y="0"/>
            <a:ext cx="12192000" cy="6622288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</p:spPr>
        <p:txBody>
          <a:bodyPr lIns="0" tIns="0" rIns="0" bIns="1224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sp>
        <p:nvSpPr>
          <p:cNvPr id="9" name="Tijdelijke aanduiding voor tekst 4">
            <a:extLst>
              <a:ext uri="{FF2B5EF4-FFF2-40B4-BE49-F238E27FC236}">
                <a16:creationId xmlns:a16="http://schemas.microsoft.com/office/drawing/2014/main" id="{210D637B-FCB2-43B6-9605-25A963C8E7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76139C-1DF2-4C76-8072-21A2C1D3F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2656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/>
              <a:t>Image</a:t>
            </a:r>
            <a:endParaRPr lang="en-GB" dirty="0"/>
          </a:p>
        </p:txBody>
      </p:sp>
      <p:grpSp>
        <p:nvGrpSpPr>
          <p:cNvPr id="90" name="INSTRUCTION">
            <a:extLst>
              <a:ext uri="{FF2B5EF4-FFF2-40B4-BE49-F238E27FC236}">
                <a16:creationId xmlns:a16="http://schemas.microsoft.com/office/drawing/2014/main" id="{88EE0909-50E7-4F18-87DD-C50DBCC873A5}"/>
              </a:ext>
            </a:extLst>
          </p:cNvPr>
          <p:cNvGrpSpPr/>
          <p:nvPr userDrawn="1"/>
        </p:nvGrpSpPr>
        <p:grpSpPr>
          <a:xfrm>
            <a:off x="-3786165" y="-1"/>
            <a:ext cx="3693386" cy="6640349"/>
            <a:chOff x="-3786165" y="-1"/>
            <a:chExt cx="3693386" cy="6640349"/>
          </a:xfrm>
        </p:grpSpPr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05866BC2-FC27-4722-AAA4-C0208D8FA7D3}"/>
                </a:ext>
              </a:extLst>
            </p:cNvPr>
            <p:cNvSpPr/>
            <p:nvPr userDrawn="1"/>
          </p:nvSpPr>
          <p:spPr>
            <a:xfrm>
              <a:off x="-3786165" y="-1"/>
              <a:ext cx="3593091" cy="599172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92" name="Ovaal 91">
              <a:extLst>
                <a:ext uri="{FF2B5EF4-FFF2-40B4-BE49-F238E27FC236}">
                  <a16:creationId xmlns:a16="http://schemas.microsoft.com/office/drawing/2014/main" id="{54A7A516-65BF-4C14-AB9E-30518D28EE89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93" name="Rechthoek 92">
              <a:extLst>
                <a:ext uri="{FF2B5EF4-FFF2-40B4-BE49-F238E27FC236}">
                  <a16:creationId xmlns:a16="http://schemas.microsoft.com/office/drawing/2014/main" id="{1E38E90B-35D3-40E0-B32D-6609E47E6EB3}"/>
                </a:ext>
              </a:extLst>
            </p:cNvPr>
            <p:cNvSpPr/>
            <p:nvPr userDrawn="1"/>
          </p:nvSpPr>
          <p:spPr>
            <a:xfrm>
              <a:off x="-3319415" y="465324"/>
              <a:ext cx="2962706" cy="66815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Select the placeholder,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‘Slidebuilder’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‘Images’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.</a:t>
              </a:r>
              <a:endPara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4" name="Ovaal 93">
              <a:extLst>
                <a:ext uri="{FF2B5EF4-FFF2-40B4-BE49-F238E27FC236}">
                  <a16:creationId xmlns:a16="http://schemas.microsoft.com/office/drawing/2014/main" id="{DAA2A457-015D-4A74-9834-A233A347E622}"/>
                </a:ext>
              </a:extLst>
            </p:cNvPr>
            <p:cNvSpPr/>
            <p:nvPr userDrawn="1"/>
          </p:nvSpPr>
          <p:spPr>
            <a:xfrm>
              <a:off x="-3603587" y="263393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5" name="Rechthoek 94">
              <a:extLst>
                <a:ext uri="{FF2B5EF4-FFF2-40B4-BE49-F238E27FC236}">
                  <a16:creationId xmlns:a16="http://schemas.microsoft.com/office/drawing/2014/main" id="{AB84787D-9033-4EE1-A062-15AE6D4D5027}"/>
                </a:ext>
              </a:extLst>
            </p:cNvPr>
            <p:cNvSpPr/>
            <p:nvPr userDrawn="1"/>
          </p:nvSpPr>
          <p:spPr>
            <a:xfrm>
              <a:off x="-3319416" y="2633936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Click with the right mouse button on the thumbnail display of the slide on the left side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of the screen and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‘Reset slide’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96" name="Ovaal 95">
              <a:extLst>
                <a:ext uri="{FF2B5EF4-FFF2-40B4-BE49-F238E27FC236}">
                  <a16:creationId xmlns:a16="http://schemas.microsoft.com/office/drawing/2014/main" id="{78CDBA8E-E5C6-41F5-90AA-AB40F00697F8}"/>
                </a:ext>
              </a:extLst>
            </p:cNvPr>
            <p:cNvSpPr/>
            <p:nvPr userDrawn="1"/>
          </p:nvSpPr>
          <p:spPr>
            <a:xfrm>
              <a:off x="-3603587" y="422636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97" name="Rechthoek 96">
              <a:extLst>
                <a:ext uri="{FF2B5EF4-FFF2-40B4-BE49-F238E27FC236}">
                  <a16:creationId xmlns:a16="http://schemas.microsoft.com/office/drawing/2014/main" id="{5A9E0A74-A190-4FB8-9EB2-55F949163E98}"/>
                </a:ext>
              </a:extLst>
            </p:cNvPr>
            <p:cNvSpPr/>
            <p:nvPr userDrawn="1"/>
          </p:nvSpPr>
          <p:spPr>
            <a:xfrm>
              <a:off x="-3319416" y="4226366"/>
              <a:ext cx="2944683" cy="8209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sp>
          <p:nvSpPr>
            <p:cNvPr id="98" name="Rechthoek 97">
              <a:extLst>
                <a:ext uri="{FF2B5EF4-FFF2-40B4-BE49-F238E27FC236}">
                  <a16:creationId xmlns:a16="http://schemas.microsoft.com/office/drawing/2014/main" id="{5E157CF5-2668-4CCB-946C-EA8AB1D00EA7}"/>
                </a:ext>
              </a:extLst>
            </p:cNvPr>
            <p:cNvSpPr/>
            <p:nvPr userDrawn="1"/>
          </p:nvSpPr>
          <p:spPr>
            <a:xfrm>
              <a:off x="-3316836" y="3200265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GB" sz="1000" b="0" i="1" noProof="0" dirty="0">
                <a:solidFill>
                  <a:srgbClr val="211F26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99" name="Groep 98">
              <a:extLst>
                <a:ext uri="{FF2B5EF4-FFF2-40B4-BE49-F238E27FC236}">
                  <a16:creationId xmlns:a16="http://schemas.microsoft.com/office/drawing/2014/main" id="{AAF4236A-5B7D-4F4F-87BE-054D16CB81CC}"/>
                </a:ext>
              </a:extLst>
            </p:cNvPr>
            <p:cNvGrpSpPr/>
            <p:nvPr userDrawn="1"/>
          </p:nvGrpSpPr>
          <p:grpSpPr>
            <a:xfrm>
              <a:off x="-2485819" y="3479783"/>
              <a:ext cx="1222990" cy="563933"/>
              <a:chOff x="-2485819" y="3399207"/>
              <a:chExt cx="1222990" cy="563933"/>
            </a:xfrm>
          </p:grpSpPr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C41D2486-6875-495D-814C-AC2639B5C31E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5D61B0ED-6118-40EF-A27B-C3A28593160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40" name="Groep 139">
                <a:extLst>
                  <a:ext uri="{FF2B5EF4-FFF2-40B4-BE49-F238E27FC236}">
                    <a16:creationId xmlns:a16="http://schemas.microsoft.com/office/drawing/2014/main" id="{0257FB5B-E3E1-49D0-8625-D24DBDF5AD1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153" name="Rechthoek: afgeronde hoeken 152">
                  <a:extLst>
                    <a:ext uri="{FF2B5EF4-FFF2-40B4-BE49-F238E27FC236}">
                      <a16:creationId xmlns:a16="http://schemas.microsoft.com/office/drawing/2014/main" id="{66F1B7BF-B589-4956-B969-E2E43E6DD100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606675B1-C1BD-4923-A4CF-1852C38C5762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8C2782D7-76DE-4721-BE8D-7D1707082396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25C3593D-E7B5-4981-BC88-308F282EC29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156">
                  <a:extLst>
                    <a:ext uri="{FF2B5EF4-FFF2-40B4-BE49-F238E27FC236}">
                      <a16:creationId xmlns:a16="http://schemas.microsoft.com/office/drawing/2014/main" id="{AB45530A-6FD8-4444-AE5D-7A96BE854F3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7626FDED-181C-4D33-A636-79B5A178BB2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41" name="Groep 140">
                <a:extLst>
                  <a:ext uri="{FF2B5EF4-FFF2-40B4-BE49-F238E27FC236}">
                    <a16:creationId xmlns:a16="http://schemas.microsoft.com/office/drawing/2014/main" id="{AEC908CA-E6EB-466B-9D70-7DF3925261CF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145" name="Groep 144">
                  <a:extLst>
                    <a:ext uri="{FF2B5EF4-FFF2-40B4-BE49-F238E27FC236}">
                      <a16:creationId xmlns:a16="http://schemas.microsoft.com/office/drawing/2014/main" id="{50513868-3D18-4C83-9EBF-58666C8683F2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147" name="Rechthoek: afgeronde hoeken 146">
                    <a:extLst>
                      <a:ext uri="{FF2B5EF4-FFF2-40B4-BE49-F238E27FC236}">
                        <a16:creationId xmlns:a16="http://schemas.microsoft.com/office/drawing/2014/main" id="{AFB3000F-D6BB-4ACB-90CF-DF9D1419942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800" b="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01969910-DAA5-43E6-99B9-42595A8BF9B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49" name="Rechthoek 148">
                    <a:extLst>
                      <a:ext uri="{FF2B5EF4-FFF2-40B4-BE49-F238E27FC236}">
                        <a16:creationId xmlns:a16="http://schemas.microsoft.com/office/drawing/2014/main" id="{74C0765E-B8C9-4029-94CA-9C279708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0" name="Rechthoek 149">
                    <a:extLst>
                      <a:ext uri="{FF2B5EF4-FFF2-40B4-BE49-F238E27FC236}">
                        <a16:creationId xmlns:a16="http://schemas.microsoft.com/office/drawing/2014/main" id="{6C94F9A7-87B6-4A9C-94EE-14A1E88AFA5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1" name="Rechthoek 150">
                    <a:extLst>
                      <a:ext uri="{FF2B5EF4-FFF2-40B4-BE49-F238E27FC236}">
                        <a16:creationId xmlns:a16="http://schemas.microsoft.com/office/drawing/2014/main" id="{BD8B6B14-0676-48CE-A4AF-791F59F012C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2" name="Rechthoek 151">
                    <a:extLst>
                      <a:ext uri="{FF2B5EF4-FFF2-40B4-BE49-F238E27FC236}">
                        <a16:creationId xmlns:a16="http://schemas.microsoft.com/office/drawing/2014/main" id="{02F594AC-2289-4157-A1F3-426143C31EA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sp>
              <p:nvSpPr>
                <p:cNvPr id="146" name="Boog 145">
                  <a:extLst>
                    <a:ext uri="{FF2B5EF4-FFF2-40B4-BE49-F238E27FC236}">
                      <a16:creationId xmlns:a16="http://schemas.microsoft.com/office/drawing/2014/main" id="{D74D155B-44D3-424B-AE07-DA2C0B4397C3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42" name="Tekstvak 141">
                <a:extLst>
                  <a:ext uri="{FF2B5EF4-FFF2-40B4-BE49-F238E27FC236}">
                    <a16:creationId xmlns:a16="http://schemas.microsoft.com/office/drawing/2014/main" id="{37590DEA-F598-4BE0-8A77-9E461FD9DFB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Layout</a:t>
                </a:r>
              </a:p>
            </p:txBody>
          </p:sp>
          <p:sp>
            <p:nvSpPr>
              <p:cNvPr id="143" name="Tekstvak 142">
                <a:extLst>
                  <a:ext uri="{FF2B5EF4-FFF2-40B4-BE49-F238E27FC236}">
                    <a16:creationId xmlns:a16="http://schemas.microsoft.com/office/drawing/2014/main" id="{A4ACFAC0-37A4-4570-BB64-3A2088641DBC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Reset slide</a:t>
                </a:r>
              </a:p>
            </p:txBody>
          </p:sp>
          <p:sp>
            <p:nvSpPr>
              <p:cNvPr id="144" name="Vrije vorm: vorm 143">
                <a:extLst>
                  <a:ext uri="{FF2B5EF4-FFF2-40B4-BE49-F238E27FC236}">
                    <a16:creationId xmlns:a16="http://schemas.microsoft.com/office/drawing/2014/main" id="{FAA136C1-A2DE-4DA5-91D0-25339F0586E2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00" name="Groep 99">
              <a:extLst>
                <a:ext uri="{FF2B5EF4-FFF2-40B4-BE49-F238E27FC236}">
                  <a16:creationId xmlns:a16="http://schemas.microsoft.com/office/drawing/2014/main" id="{5E4E838D-3527-4E64-8686-75ECB27DACDD}"/>
                </a:ext>
              </a:extLst>
            </p:cNvPr>
            <p:cNvGrpSpPr/>
            <p:nvPr userDrawn="1"/>
          </p:nvGrpSpPr>
          <p:grpSpPr>
            <a:xfrm>
              <a:off x="-3786165" y="5680652"/>
              <a:ext cx="3693386" cy="959696"/>
              <a:chOff x="-3786437" y="6163468"/>
              <a:chExt cx="3693386" cy="959696"/>
            </a:xfrm>
          </p:grpSpPr>
          <p:sp>
            <p:nvSpPr>
              <p:cNvPr id="128" name="Rechthoek 127">
                <a:extLst>
                  <a:ext uri="{FF2B5EF4-FFF2-40B4-BE49-F238E27FC236}">
                    <a16:creationId xmlns:a16="http://schemas.microsoft.com/office/drawing/2014/main" id="{79A94662-9C8D-4AD1-9C3D-AC7ED8793733}"/>
                  </a:ext>
                </a:extLst>
              </p:cNvPr>
              <p:cNvSpPr/>
              <p:nvPr userDrawn="1"/>
            </p:nvSpPr>
            <p:spPr>
              <a:xfrm>
                <a:off x="-3786437" y="6295164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129" name="ICOON_info">
                <a:extLst>
                  <a:ext uri="{FF2B5EF4-FFF2-40B4-BE49-F238E27FC236}">
                    <a16:creationId xmlns:a16="http://schemas.microsoft.com/office/drawing/2014/main" id="{81918E55-7F8A-4A83-BF65-D644DC4CBE8D}"/>
                  </a:ext>
                </a:extLst>
              </p:cNvPr>
              <p:cNvGrpSpPr/>
              <p:nvPr userDrawn="1"/>
            </p:nvGrpSpPr>
            <p:grpSpPr>
              <a:xfrm>
                <a:off x="-376736" y="6163468"/>
                <a:ext cx="283685" cy="283685"/>
                <a:chOff x="-510741" y="5913713"/>
                <a:chExt cx="267555" cy="267555"/>
              </a:xfrm>
            </p:grpSpPr>
            <p:sp>
              <p:nvSpPr>
                <p:cNvPr id="136" name="Ovaal 135">
                  <a:extLst>
                    <a:ext uri="{FF2B5EF4-FFF2-40B4-BE49-F238E27FC236}">
                      <a16:creationId xmlns:a16="http://schemas.microsoft.com/office/drawing/2014/main" id="{FDCAEE98-8027-4331-AD9A-42B2AE95DB7A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37" name="Graphic 163" descr="Informatie">
                  <a:extLst>
                    <a:ext uri="{FF2B5EF4-FFF2-40B4-BE49-F238E27FC236}">
                      <a16:creationId xmlns:a16="http://schemas.microsoft.com/office/drawing/2014/main" id="{AF10878A-2465-48EC-8A42-3A1BB38A7934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30" name="Groep 129">
                <a:extLst>
                  <a:ext uri="{FF2B5EF4-FFF2-40B4-BE49-F238E27FC236}">
                    <a16:creationId xmlns:a16="http://schemas.microsoft.com/office/drawing/2014/main" id="{40C22418-91BD-4E5A-BA60-2D95A886532A}"/>
                  </a:ext>
                </a:extLst>
              </p:cNvPr>
              <p:cNvGrpSpPr/>
              <p:nvPr userDrawn="1"/>
            </p:nvGrpSpPr>
            <p:grpSpPr>
              <a:xfrm>
                <a:off x="-938434" y="642081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31" name="Inspireren">
                  <a:extLst>
                    <a:ext uri="{FF2B5EF4-FFF2-40B4-BE49-F238E27FC236}">
                      <a16:creationId xmlns:a16="http://schemas.microsoft.com/office/drawing/2014/main" id="{C4C528AB-65A0-4CB3-B73D-76D1B7F8A209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33" name="Freeform 12">
                    <a:extLst>
                      <a:ext uri="{FF2B5EF4-FFF2-40B4-BE49-F238E27FC236}">
                        <a16:creationId xmlns:a16="http://schemas.microsoft.com/office/drawing/2014/main" id="{56F90267-BC3B-4622-B950-D7850E5AA4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34" name="Freeform 13">
                    <a:extLst>
                      <a:ext uri="{FF2B5EF4-FFF2-40B4-BE49-F238E27FC236}">
                        <a16:creationId xmlns:a16="http://schemas.microsoft.com/office/drawing/2014/main" id="{8D8CF811-FB49-4978-9C8B-927959152F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35" name="Freeform 14">
                    <a:extLst>
                      <a:ext uri="{FF2B5EF4-FFF2-40B4-BE49-F238E27FC236}">
                        <a16:creationId xmlns:a16="http://schemas.microsoft.com/office/drawing/2014/main" id="{FB04C9F7-CAAA-4CD5-8A84-A984E1062A2B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32" name="Tekstvak 131">
                  <a:extLst>
                    <a:ext uri="{FF2B5EF4-FFF2-40B4-BE49-F238E27FC236}">
                      <a16:creationId xmlns:a16="http://schemas.microsoft.com/office/drawing/2014/main" id="{8E63F3BB-42C7-4A6F-9491-23184A9BD4E0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101" name="Groep 100">
              <a:extLst>
                <a:ext uri="{FF2B5EF4-FFF2-40B4-BE49-F238E27FC236}">
                  <a16:creationId xmlns:a16="http://schemas.microsoft.com/office/drawing/2014/main" id="{E0B906CB-724C-4405-8C15-069690878F7E}"/>
                </a:ext>
              </a:extLst>
            </p:cNvPr>
            <p:cNvGrpSpPr/>
            <p:nvPr userDrawn="1"/>
          </p:nvGrpSpPr>
          <p:grpSpPr>
            <a:xfrm>
              <a:off x="-3426806" y="5129582"/>
              <a:ext cx="514284" cy="506545"/>
              <a:chOff x="12617641" y="3403239"/>
              <a:chExt cx="752963" cy="741634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92A2EBB-9EBA-4D7F-9261-25D1A691423F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86359B9A-B256-4B18-8570-34C668361303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59B2E50A-FB91-4662-823B-9F3DD483D51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68B24974-2C24-4B29-BCF1-0F68B1604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Rechthoek 125">
                      <a:extLst>
                        <a:ext uri="{FF2B5EF4-FFF2-40B4-BE49-F238E27FC236}">
                          <a16:creationId xmlns:a16="http://schemas.microsoft.com/office/drawing/2014/main" id="{472F7DFD-E9CE-4CF7-8E22-EB33C3121D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7" name="Ovaal 126">
                      <a:extLst>
                        <a:ext uri="{FF2B5EF4-FFF2-40B4-BE49-F238E27FC236}">
                          <a16:creationId xmlns:a16="http://schemas.microsoft.com/office/drawing/2014/main" id="{21DEEEC0-6944-4E03-92AB-F7F2AB209CB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79845D3F-06F6-41BA-BFA9-C2980ED7511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4" name="Afbeelding 123">
                    <a:extLst>
                      <a:ext uri="{FF2B5EF4-FFF2-40B4-BE49-F238E27FC236}">
                        <a16:creationId xmlns:a16="http://schemas.microsoft.com/office/drawing/2014/main" id="{BB72CA9F-1538-4A81-9FC4-D299ABFC65A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DEAEB5A9-C990-47CD-868F-D5C1BBD7E4B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9B1AC3AB-F1DE-488B-B70C-F2012AF1522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1" name="Rechthoek 120">
                    <a:extLst>
                      <a:ext uri="{FF2B5EF4-FFF2-40B4-BE49-F238E27FC236}">
                        <a16:creationId xmlns:a16="http://schemas.microsoft.com/office/drawing/2014/main" id="{E4D04426-1D24-452E-8045-5C5694B2151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7" name="Groep 116">
                  <a:extLst>
                    <a:ext uri="{FF2B5EF4-FFF2-40B4-BE49-F238E27FC236}">
                      <a16:creationId xmlns:a16="http://schemas.microsoft.com/office/drawing/2014/main" id="{37719134-F800-4907-BC24-2A9FA822071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79151697-CBE4-43FD-BF69-64DB6CAA4F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A006B95E-CB51-415B-BB3E-3D34A3B3516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B843E4F4-C0EB-42BA-9F04-04EA979FD4B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ED6EB49E-472F-4F6C-ACF0-29253E285E1D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02" name="Ovaal 101">
              <a:extLst>
                <a:ext uri="{FF2B5EF4-FFF2-40B4-BE49-F238E27FC236}">
                  <a16:creationId xmlns:a16="http://schemas.microsoft.com/office/drawing/2014/main" id="{92DF4179-8830-43BA-BC92-B599D8F4872E}"/>
                </a:ext>
              </a:extLst>
            </p:cNvPr>
            <p:cNvSpPr/>
            <p:nvPr userDrawn="1"/>
          </p:nvSpPr>
          <p:spPr>
            <a:xfrm>
              <a:off x="-3603587" y="18111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BE98B72-26D5-4102-BA14-99B1647F8343}"/>
                </a:ext>
              </a:extLst>
            </p:cNvPr>
            <p:cNvSpPr/>
            <p:nvPr userDrawn="1"/>
          </p:nvSpPr>
          <p:spPr>
            <a:xfrm>
              <a:off x="-3319415" y="1811185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category and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104" name="Rechthoek 103">
              <a:extLst>
                <a:ext uri="{FF2B5EF4-FFF2-40B4-BE49-F238E27FC236}">
                  <a16:creationId xmlns:a16="http://schemas.microsoft.com/office/drawing/2014/main" id="{0B7EA10C-F452-4316-AB51-0FBF4515B30F}"/>
                </a:ext>
              </a:extLst>
            </p:cNvPr>
            <p:cNvSpPr/>
            <p:nvPr userDrawn="1"/>
          </p:nvSpPr>
          <p:spPr>
            <a:xfrm>
              <a:off x="-3319415" y="2245760"/>
              <a:ext cx="825500" cy="209550"/>
            </a:xfrm>
            <a:prstGeom prst="rect">
              <a:avLst/>
            </a:prstGeom>
            <a:solidFill>
              <a:srgbClr val="1FF52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</a:t>
              </a:r>
            </a:p>
          </p:txBody>
        </p:sp>
        <p:grpSp>
          <p:nvGrpSpPr>
            <p:cNvPr id="105" name="Groep 104">
              <a:extLst>
                <a:ext uri="{FF2B5EF4-FFF2-40B4-BE49-F238E27FC236}">
                  <a16:creationId xmlns:a16="http://schemas.microsoft.com/office/drawing/2014/main" id="{C603A1CA-41E8-42DB-BC82-23F32433CC65}"/>
                </a:ext>
              </a:extLst>
            </p:cNvPr>
            <p:cNvGrpSpPr/>
            <p:nvPr userDrawn="1"/>
          </p:nvGrpSpPr>
          <p:grpSpPr>
            <a:xfrm>
              <a:off x="-3365484" y="1226982"/>
              <a:ext cx="446937" cy="406485"/>
              <a:chOff x="-3563526" y="1409294"/>
              <a:chExt cx="354190" cy="322133"/>
            </a:xfrm>
          </p:grpSpPr>
          <p:grpSp>
            <p:nvGrpSpPr>
              <p:cNvPr id="106" name="Groep 105">
                <a:extLst>
                  <a:ext uri="{FF2B5EF4-FFF2-40B4-BE49-F238E27FC236}">
                    <a16:creationId xmlns:a16="http://schemas.microsoft.com/office/drawing/2014/main" id="{E4F45FB2-ECB9-4FDD-91D6-75CCC095A3A9}"/>
                  </a:ext>
                </a:extLst>
              </p:cNvPr>
              <p:cNvGrpSpPr/>
              <p:nvPr userDrawn="1"/>
            </p:nvGrpSpPr>
            <p:grpSpPr>
              <a:xfrm>
                <a:off x="-3499992" y="1409294"/>
                <a:ext cx="225195" cy="195499"/>
                <a:chOff x="8987389" y="1361199"/>
                <a:chExt cx="2200275" cy="1914525"/>
              </a:xfrm>
            </p:grpSpPr>
            <p:sp>
              <p:nvSpPr>
                <p:cNvPr id="108" name="Vrije vorm: vorm 107">
                  <a:extLst>
                    <a:ext uri="{FF2B5EF4-FFF2-40B4-BE49-F238E27FC236}">
                      <a16:creationId xmlns:a16="http://schemas.microsoft.com/office/drawing/2014/main" id="{C4D035D8-37E9-47C1-9311-F70DC37E849C}"/>
                    </a:ext>
                  </a:extLst>
                </p:cNvPr>
                <p:cNvSpPr/>
                <p:nvPr/>
              </p:nvSpPr>
              <p:spPr>
                <a:xfrm>
                  <a:off x="9363620" y="1831738"/>
                  <a:ext cx="371477" cy="371472"/>
                </a:xfrm>
                <a:custGeom>
                  <a:avLst/>
                  <a:gdLst>
                    <a:gd name="connsiteX0" fmla="*/ 369094 w 371475"/>
                    <a:gd name="connsiteY0" fmla="*/ 188119 h 371475"/>
                    <a:gd name="connsiteX1" fmla="*/ 188119 w 371475"/>
                    <a:gd name="connsiteY1" fmla="*/ 369094 h 371475"/>
                    <a:gd name="connsiteX2" fmla="*/ 7144 w 371475"/>
                    <a:gd name="connsiteY2" fmla="*/ 188119 h 371475"/>
                    <a:gd name="connsiteX3" fmla="*/ 188119 w 371475"/>
                    <a:gd name="connsiteY3" fmla="*/ 7144 h 371475"/>
                    <a:gd name="connsiteX4" fmla="*/ 369094 w 371475"/>
                    <a:gd name="connsiteY4" fmla="*/ 188119 h 371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475" h="371475">
                      <a:moveTo>
                        <a:pt x="369094" y="188119"/>
                      </a:moveTo>
                      <a:cubicBezTo>
                        <a:pt x="369094" y="288068"/>
                        <a:pt x="288068" y="369094"/>
                        <a:pt x="188119" y="369094"/>
                      </a:cubicBezTo>
                      <a:cubicBezTo>
                        <a:pt x="88169" y="369094"/>
                        <a:pt x="7144" y="288068"/>
                        <a:pt x="7144" y="188119"/>
                      </a:cubicBezTo>
                      <a:cubicBezTo>
                        <a:pt x="7144" y="88169"/>
                        <a:pt x="88169" y="7144"/>
                        <a:pt x="188119" y="7144"/>
                      </a:cubicBezTo>
                      <a:cubicBezTo>
                        <a:pt x="288068" y="7144"/>
                        <a:pt x="369094" y="88169"/>
                        <a:pt x="369094" y="188119"/>
                      </a:cubicBezTo>
                      <a:close/>
                    </a:path>
                  </a:pathLst>
                </a:custGeom>
                <a:solidFill>
                  <a:srgbClr val="1FF52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95469"/>
                  <a:endParaRPr lang="en-GB" sz="7200" noProof="0" dirty="0">
                    <a:solidFill>
                      <a:srgbClr val="211F26"/>
                    </a:solidFill>
                    <a:latin typeface="Segoe UI Light"/>
                  </a:endParaRPr>
                </a:p>
              </p:txBody>
            </p:sp>
            <p:grpSp>
              <p:nvGrpSpPr>
                <p:cNvPr id="109" name="Groep 108">
                  <a:extLst>
                    <a:ext uri="{FF2B5EF4-FFF2-40B4-BE49-F238E27FC236}">
                      <a16:creationId xmlns:a16="http://schemas.microsoft.com/office/drawing/2014/main" id="{387DD49D-D302-4E0D-9028-64A919E78CB0}"/>
                    </a:ext>
                  </a:extLst>
                </p:cNvPr>
                <p:cNvGrpSpPr/>
                <p:nvPr/>
              </p:nvGrpSpPr>
              <p:grpSpPr>
                <a:xfrm>
                  <a:off x="8987389" y="1361199"/>
                  <a:ext cx="2200275" cy="1914525"/>
                  <a:chOff x="8987389" y="1361199"/>
                  <a:chExt cx="2200275" cy="19145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10" name="Vrije vorm: vorm 109">
                    <a:extLst>
                      <a:ext uri="{FF2B5EF4-FFF2-40B4-BE49-F238E27FC236}">
                        <a16:creationId xmlns:a16="http://schemas.microsoft.com/office/drawing/2014/main" id="{CC613F63-5EAB-46DB-8009-60AED2C12CBA}"/>
                      </a:ext>
                    </a:extLst>
                  </p:cNvPr>
                  <p:cNvSpPr/>
                  <p:nvPr/>
                </p:nvSpPr>
                <p:spPr>
                  <a:xfrm>
                    <a:off x="8987389" y="1361199"/>
                    <a:ext cx="2200275" cy="1914525"/>
                  </a:xfrm>
                  <a:custGeom>
                    <a:avLst/>
                    <a:gdLst>
                      <a:gd name="connsiteX0" fmla="*/ 7144 w 2200275"/>
                      <a:gd name="connsiteY0" fmla="*/ 7144 h 1914525"/>
                      <a:gd name="connsiteX1" fmla="*/ 7144 w 2200275"/>
                      <a:gd name="connsiteY1" fmla="*/ 245269 h 1914525"/>
                      <a:gd name="connsiteX2" fmla="*/ 432911 w 2200275"/>
                      <a:gd name="connsiteY2" fmla="*/ 245269 h 1914525"/>
                      <a:gd name="connsiteX3" fmla="*/ 432911 w 2200275"/>
                      <a:gd name="connsiteY3" fmla="*/ 245269 h 1914525"/>
                      <a:gd name="connsiteX4" fmla="*/ 1959769 w 2200275"/>
                      <a:gd name="connsiteY4" fmla="*/ 245269 h 1914525"/>
                      <a:gd name="connsiteX5" fmla="*/ 1959769 w 2200275"/>
                      <a:gd name="connsiteY5" fmla="*/ 1674019 h 1914525"/>
                      <a:gd name="connsiteX6" fmla="*/ 245269 w 2200275"/>
                      <a:gd name="connsiteY6" fmla="*/ 1674019 h 1914525"/>
                      <a:gd name="connsiteX7" fmla="*/ 245269 w 2200275"/>
                      <a:gd name="connsiteY7" fmla="*/ 350044 h 1914525"/>
                      <a:gd name="connsiteX8" fmla="*/ 7144 w 2200275"/>
                      <a:gd name="connsiteY8" fmla="*/ 350044 h 1914525"/>
                      <a:gd name="connsiteX9" fmla="*/ 7144 w 2200275"/>
                      <a:gd name="connsiteY9" fmla="*/ 1912144 h 1914525"/>
                      <a:gd name="connsiteX10" fmla="*/ 2197894 w 2200275"/>
                      <a:gd name="connsiteY10" fmla="*/ 1912144 h 1914525"/>
                      <a:gd name="connsiteX11" fmla="*/ 2197894 w 2200275"/>
                      <a:gd name="connsiteY11" fmla="*/ 7144 h 1914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00275" h="1914525">
                        <a:moveTo>
                          <a:pt x="7144" y="7144"/>
                        </a:moveTo>
                        <a:lnTo>
                          <a:pt x="7144" y="245269"/>
                        </a:lnTo>
                        <a:lnTo>
                          <a:pt x="432911" y="245269"/>
                        </a:lnTo>
                        <a:lnTo>
                          <a:pt x="432911" y="245269"/>
                        </a:lnTo>
                        <a:lnTo>
                          <a:pt x="1959769" y="245269"/>
                        </a:lnTo>
                        <a:lnTo>
                          <a:pt x="1959769" y="1674019"/>
                        </a:lnTo>
                        <a:lnTo>
                          <a:pt x="245269" y="1674019"/>
                        </a:lnTo>
                        <a:lnTo>
                          <a:pt x="245269" y="350044"/>
                        </a:lnTo>
                        <a:lnTo>
                          <a:pt x="7144" y="350044"/>
                        </a:lnTo>
                        <a:lnTo>
                          <a:pt x="7144" y="1912144"/>
                        </a:lnTo>
                        <a:lnTo>
                          <a:pt x="2197894" y="1912144"/>
                        </a:lnTo>
                        <a:lnTo>
                          <a:pt x="2197894" y="7144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  <p:sp>
                <p:nvSpPr>
                  <p:cNvPr id="111" name="Vrije vorm: vorm 110">
                    <a:extLst>
                      <a:ext uri="{FF2B5EF4-FFF2-40B4-BE49-F238E27FC236}">
                        <a16:creationId xmlns:a16="http://schemas.microsoft.com/office/drawing/2014/main" id="{F5D4AC2B-B335-4043-8902-21C9D96D471F}"/>
                      </a:ext>
                    </a:extLst>
                  </p:cNvPr>
                  <p:cNvSpPr/>
                  <p:nvPr/>
                </p:nvSpPr>
                <p:spPr>
                  <a:xfrm>
                    <a:off x="9362668" y="1953652"/>
                    <a:ext cx="1438273" cy="885828"/>
                  </a:xfrm>
                  <a:custGeom>
                    <a:avLst/>
                    <a:gdLst>
                      <a:gd name="connsiteX0" fmla="*/ 1070134 w 1438275"/>
                      <a:gd name="connsiteY0" fmla="*/ 7144 h 885825"/>
                      <a:gd name="connsiteX1" fmla="*/ 801529 w 1438275"/>
                      <a:gd name="connsiteY1" fmla="*/ 275749 h 885825"/>
                      <a:gd name="connsiteX2" fmla="*/ 662464 w 1438275"/>
                      <a:gd name="connsiteY2" fmla="*/ 137636 h 885825"/>
                      <a:gd name="connsiteX3" fmla="*/ 7144 w 1438275"/>
                      <a:gd name="connsiteY3" fmla="*/ 784384 h 885825"/>
                      <a:gd name="connsiteX4" fmla="*/ 108109 w 1438275"/>
                      <a:gd name="connsiteY4" fmla="*/ 885349 h 885825"/>
                      <a:gd name="connsiteX5" fmla="*/ 662464 w 1438275"/>
                      <a:gd name="connsiteY5" fmla="*/ 338614 h 885825"/>
                      <a:gd name="connsiteX6" fmla="*/ 928211 w 1438275"/>
                      <a:gd name="connsiteY6" fmla="*/ 605314 h 885825"/>
                      <a:gd name="connsiteX7" fmla="*/ 1029176 w 1438275"/>
                      <a:gd name="connsiteY7" fmla="*/ 503396 h 885825"/>
                      <a:gd name="connsiteX8" fmla="*/ 902494 w 1438275"/>
                      <a:gd name="connsiteY8" fmla="*/ 376714 h 885825"/>
                      <a:gd name="connsiteX9" fmla="*/ 1070134 w 1438275"/>
                      <a:gd name="connsiteY9" fmla="*/ 209074 h 885825"/>
                      <a:gd name="connsiteX10" fmla="*/ 1337786 w 1438275"/>
                      <a:gd name="connsiteY10" fmla="*/ 480536 h 885825"/>
                      <a:gd name="connsiteX11" fmla="*/ 1438751 w 1438275"/>
                      <a:gd name="connsiteY11" fmla="*/ 378619 h 8858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438275" h="885825">
                        <a:moveTo>
                          <a:pt x="1070134" y="7144"/>
                        </a:moveTo>
                        <a:lnTo>
                          <a:pt x="801529" y="275749"/>
                        </a:lnTo>
                        <a:lnTo>
                          <a:pt x="662464" y="137636"/>
                        </a:lnTo>
                        <a:lnTo>
                          <a:pt x="7144" y="784384"/>
                        </a:lnTo>
                        <a:lnTo>
                          <a:pt x="108109" y="885349"/>
                        </a:lnTo>
                        <a:lnTo>
                          <a:pt x="662464" y="338614"/>
                        </a:lnTo>
                        <a:lnTo>
                          <a:pt x="928211" y="605314"/>
                        </a:lnTo>
                        <a:lnTo>
                          <a:pt x="1029176" y="503396"/>
                        </a:lnTo>
                        <a:lnTo>
                          <a:pt x="902494" y="376714"/>
                        </a:lnTo>
                        <a:lnTo>
                          <a:pt x="1070134" y="209074"/>
                        </a:lnTo>
                        <a:lnTo>
                          <a:pt x="1337786" y="480536"/>
                        </a:lnTo>
                        <a:lnTo>
                          <a:pt x="1438751" y="378619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</p:grpSp>
          </p:grpSp>
          <p:sp>
            <p:nvSpPr>
              <p:cNvPr id="107" name="Tekstvak 106">
                <a:extLst>
                  <a:ext uri="{FF2B5EF4-FFF2-40B4-BE49-F238E27FC236}">
                    <a16:creationId xmlns:a16="http://schemas.microsoft.com/office/drawing/2014/main" id="{388077D6-F72B-4CC8-939F-C1585AFD833A}"/>
                  </a:ext>
                </a:extLst>
              </p:cNvPr>
              <p:cNvSpPr txBox="1"/>
              <p:nvPr userDrawn="1"/>
            </p:nvSpPr>
            <p:spPr>
              <a:xfrm>
                <a:off x="-3563526" y="1617700"/>
                <a:ext cx="354190" cy="113727"/>
              </a:xfrm>
              <a:prstGeom prst="rect">
                <a:avLst/>
              </a:prstGeom>
              <a:noFill/>
            </p:spPr>
            <p:txBody>
              <a:bodyPr wrap="square" lIns="0" tIns="18000" rIns="0" bIns="0" rtlCol="0" anchor="t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Images</a:t>
                </a:r>
              </a:p>
            </p:txBody>
          </p:sp>
        </p:grpSp>
      </p:grpSp>
      <p:grpSp>
        <p:nvGrpSpPr>
          <p:cNvPr id="159" name="INSTRUCTION">
            <a:extLst>
              <a:ext uri="{FF2B5EF4-FFF2-40B4-BE49-F238E27FC236}">
                <a16:creationId xmlns:a16="http://schemas.microsoft.com/office/drawing/2014/main" id="{7616FABA-098F-48CE-8EDA-53D7CDD2558D}"/>
              </a:ext>
            </a:extLst>
          </p:cNvPr>
          <p:cNvGrpSpPr/>
          <p:nvPr userDrawn="1"/>
        </p:nvGrpSpPr>
        <p:grpSpPr>
          <a:xfrm>
            <a:off x="12385948" y="2860"/>
            <a:ext cx="3693114" cy="6594665"/>
            <a:chOff x="-3786165" y="0"/>
            <a:chExt cx="3693114" cy="6594665"/>
          </a:xfrm>
        </p:grpSpPr>
        <p:sp>
          <p:nvSpPr>
            <p:cNvPr id="160" name="Rechthoek 159">
              <a:extLst>
                <a:ext uri="{FF2B5EF4-FFF2-40B4-BE49-F238E27FC236}">
                  <a16:creationId xmlns:a16="http://schemas.microsoft.com/office/drawing/2014/main" id="{60AEA7D5-F076-4F97-9128-BC71A1D59190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61" name="Ovaal 160">
              <a:extLst>
                <a:ext uri="{FF2B5EF4-FFF2-40B4-BE49-F238E27FC236}">
                  <a16:creationId xmlns:a16="http://schemas.microsoft.com/office/drawing/2014/main" id="{8ED170DF-FCDD-4DD7-B9AB-34B5E9CC4573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2" name="Rechthoek 161">
              <a:extLst>
                <a:ext uri="{FF2B5EF4-FFF2-40B4-BE49-F238E27FC236}">
                  <a16:creationId xmlns:a16="http://schemas.microsoft.com/office/drawing/2014/main" id="{4B71AB2B-958A-4104-A068-C60F0CA1F21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63" name="Groep 162">
              <a:extLst>
                <a:ext uri="{FF2B5EF4-FFF2-40B4-BE49-F238E27FC236}">
                  <a16:creationId xmlns:a16="http://schemas.microsoft.com/office/drawing/2014/main" id="{D72A5A23-96F2-49F7-9E41-E8B899257A5F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17" name="Rechthoek 216">
                <a:extLst>
                  <a:ext uri="{FF2B5EF4-FFF2-40B4-BE49-F238E27FC236}">
                    <a16:creationId xmlns:a16="http://schemas.microsoft.com/office/drawing/2014/main" id="{D7552566-F18D-4A3D-AAAD-602E59AAD89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8" name="Ovaal 217">
                <a:extLst>
                  <a:ext uri="{FF2B5EF4-FFF2-40B4-BE49-F238E27FC236}">
                    <a16:creationId xmlns:a16="http://schemas.microsoft.com/office/drawing/2014/main" id="{B1034553-8875-431C-AAC7-F1B8CFEFB69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9" name="Vrije vorm: vorm 218">
                <a:extLst>
                  <a:ext uri="{FF2B5EF4-FFF2-40B4-BE49-F238E27FC236}">
                    <a16:creationId xmlns:a16="http://schemas.microsoft.com/office/drawing/2014/main" id="{2EB2BF96-31AC-4C7D-B3C4-3D2CD9AA681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20" name="Rechthoek: afgeronde hoeken 219">
                <a:extLst>
                  <a:ext uri="{FF2B5EF4-FFF2-40B4-BE49-F238E27FC236}">
                    <a16:creationId xmlns:a16="http://schemas.microsoft.com/office/drawing/2014/main" id="{53BB7E04-6651-4A85-8693-B485323E3B49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21" name="Rechte verbindingslijn 220">
                <a:extLst>
                  <a:ext uri="{FF2B5EF4-FFF2-40B4-BE49-F238E27FC236}">
                    <a16:creationId xmlns:a16="http://schemas.microsoft.com/office/drawing/2014/main" id="{24E9240D-D659-4B30-8E41-D233361EE93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2" name="Rechte verbindingslijn 221">
                <a:extLst>
                  <a:ext uri="{FF2B5EF4-FFF2-40B4-BE49-F238E27FC236}">
                    <a16:creationId xmlns:a16="http://schemas.microsoft.com/office/drawing/2014/main" id="{D9B81B07-F160-496B-BF10-8C76AF730704}"/>
                  </a:ext>
                </a:extLst>
              </p:cNvPr>
              <p:cNvCxnSpPr>
                <a:cxnSpLocks/>
                <a:stCxn id="22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C361BC1E-1404-4A1B-AB61-ADF2F2C4A192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65" name="Rechthoek 164">
              <a:extLst>
                <a:ext uri="{FF2B5EF4-FFF2-40B4-BE49-F238E27FC236}">
                  <a16:creationId xmlns:a16="http://schemas.microsoft.com/office/drawing/2014/main" id="{823854AB-867D-4244-BD11-27BA1C74BB90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66" name="Groep 165">
              <a:extLst>
                <a:ext uri="{FF2B5EF4-FFF2-40B4-BE49-F238E27FC236}">
                  <a16:creationId xmlns:a16="http://schemas.microsoft.com/office/drawing/2014/main" id="{BD64C8A7-5936-43D8-81EA-CBF1A7E9F6F9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14" name="Rechthoek 213">
                <a:extLst>
                  <a:ext uri="{FF2B5EF4-FFF2-40B4-BE49-F238E27FC236}">
                    <a16:creationId xmlns:a16="http://schemas.microsoft.com/office/drawing/2014/main" id="{EFC26DD6-C0DB-4AAB-8C41-2F908B5759A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15" name="Rechte verbindingslijn 214">
                <a:extLst>
                  <a:ext uri="{FF2B5EF4-FFF2-40B4-BE49-F238E27FC236}">
                    <a16:creationId xmlns:a16="http://schemas.microsoft.com/office/drawing/2014/main" id="{D167A557-3093-46CE-A153-74CDC83629C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16" name="Gelijkbenige driehoek 215">
                <a:extLst>
                  <a:ext uri="{FF2B5EF4-FFF2-40B4-BE49-F238E27FC236}">
                    <a16:creationId xmlns:a16="http://schemas.microsoft.com/office/drawing/2014/main" id="{1050574F-D9CE-4F05-A59F-B0008308BD9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67" name="Ovaal 166">
              <a:extLst>
                <a:ext uri="{FF2B5EF4-FFF2-40B4-BE49-F238E27FC236}">
                  <a16:creationId xmlns:a16="http://schemas.microsoft.com/office/drawing/2014/main" id="{CF16FAF1-5827-4BD9-A205-BCED3C7B77FA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68" name="Rechthoek 167">
              <a:extLst>
                <a:ext uri="{FF2B5EF4-FFF2-40B4-BE49-F238E27FC236}">
                  <a16:creationId xmlns:a16="http://schemas.microsoft.com/office/drawing/2014/main" id="{9F8018F5-10FE-40F0-9567-3EEA3DDF4592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69" name="Groep 168">
              <a:extLst>
                <a:ext uri="{FF2B5EF4-FFF2-40B4-BE49-F238E27FC236}">
                  <a16:creationId xmlns:a16="http://schemas.microsoft.com/office/drawing/2014/main" id="{19DAE4EA-567C-42F2-8FE5-6A10215A274F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98" name="Groep 197">
                <a:extLst>
                  <a:ext uri="{FF2B5EF4-FFF2-40B4-BE49-F238E27FC236}">
                    <a16:creationId xmlns:a16="http://schemas.microsoft.com/office/drawing/2014/main" id="{FF6FE77B-D96C-4EE4-BDEE-0F08E0F2AD0E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201" name="Groep 200">
                  <a:extLst>
                    <a:ext uri="{FF2B5EF4-FFF2-40B4-BE49-F238E27FC236}">
                      <a16:creationId xmlns:a16="http://schemas.microsoft.com/office/drawing/2014/main" id="{656648EB-19DC-4D50-A498-F7E3ED8BF1D4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208" name="Groep 207">
                    <a:extLst>
                      <a:ext uri="{FF2B5EF4-FFF2-40B4-BE49-F238E27FC236}">
                        <a16:creationId xmlns:a16="http://schemas.microsoft.com/office/drawing/2014/main" id="{58AEDFFD-3C16-4F51-A4C4-BF915E18C7F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211" name="Rechthoek 210">
                      <a:extLst>
                        <a:ext uri="{FF2B5EF4-FFF2-40B4-BE49-F238E27FC236}">
                          <a16:creationId xmlns:a16="http://schemas.microsoft.com/office/drawing/2014/main" id="{EDE06866-6D6E-4ABE-9AA5-D3B9909334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12" name="Rechthoek 211">
                      <a:extLst>
                        <a:ext uri="{FF2B5EF4-FFF2-40B4-BE49-F238E27FC236}">
                          <a16:creationId xmlns:a16="http://schemas.microsoft.com/office/drawing/2014/main" id="{E4653317-71F6-4C08-A094-F2D4FA1B939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13" name="Ovaal 212">
                      <a:extLst>
                        <a:ext uri="{FF2B5EF4-FFF2-40B4-BE49-F238E27FC236}">
                          <a16:creationId xmlns:a16="http://schemas.microsoft.com/office/drawing/2014/main" id="{89043196-BAA6-4584-90D8-4905D7A945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209" name="Afbeelding 208">
                    <a:extLst>
                      <a:ext uri="{FF2B5EF4-FFF2-40B4-BE49-F238E27FC236}">
                        <a16:creationId xmlns:a16="http://schemas.microsoft.com/office/drawing/2014/main" id="{069920B5-C0D4-40A4-892B-078F253A5EA6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10" name="Afbeelding 209">
                    <a:extLst>
                      <a:ext uri="{FF2B5EF4-FFF2-40B4-BE49-F238E27FC236}">
                        <a16:creationId xmlns:a16="http://schemas.microsoft.com/office/drawing/2014/main" id="{DD30A4D2-3A04-4760-B115-7C605170AB8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02" name="Groep 201">
                  <a:extLst>
                    <a:ext uri="{FF2B5EF4-FFF2-40B4-BE49-F238E27FC236}">
                      <a16:creationId xmlns:a16="http://schemas.microsoft.com/office/drawing/2014/main" id="{328DFF07-B243-4B20-AA6B-85C7204BC48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06" name="Rechthoek 205">
                    <a:extLst>
                      <a:ext uri="{FF2B5EF4-FFF2-40B4-BE49-F238E27FC236}">
                        <a16:creationId xmlns:a16="http://schemas.microsoft.com/office/drawing/2014/main" id="{ADF27E6A-FE11-4550-9983-113E49AF465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7" name="Rechthoek 206">
                    <a:extLst>
                      <a:ext uri="{FF2B5EF4-FFF2-40B4-BE49-F238E27FC236}">
                        <a16:creationId xmlns:a16="http://schemas.microsoft.com/office/drawing/2014/main" id="{7D00BD92-2104-4506-8DA3-D781CC87857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03" name="Groep 202">
                  <a:extLst>
                    <a:ext uri="{FF2B5EF4-FFF2-40B4-BE49-F238E27FC236}">
                      <a16:creationId xmlns:a16="http://schemas.microsoft.com/office/drawing/2014/main" id="{6F61F208-F610-4A8F-A3BF-31FD2748A9F5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04" name="Rechthoek 203">
                    <a:extLst>
                      <a:ext uri="{FF2B5EF4-FFF2-40B4-BE49-F238E27FC236}">
                        <a16:creationId xmlns:a16="http://schemas.microsoft.com/office/drawing/2014/main" id="{33344005-3DA3-47FA-8687-49E65E22F7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5" name="Rechthoek 204">
                    <a:extLst>
                      <a:ext uri="{FF2B5EF4-FFF2-40B4-BE49-F238E27FC236}">
                        <a16:creationId xmlns:a16="http://schemas.microsoft.com/office/drawing/2014/main" id="{715F3A70-B9CD-4ECD-92DA-A0B6FA068C1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99" name="Rechthoek 198">
                <a:extLst>
                  <a:ext uri="{FF2B5EF4-FFF2-40B4-BE49-F238E27FC236}">
                    <a16:creationId xmlns:a16="http://schemas.microsoft.com/office/drawing/2014/main" id="{A44301BF-937F-4420-A763-D6D4AFF43CF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200" name="Gelijkbenige driehoek 199">
                <a:extLst>
                  <a:ext uri="{FF2B5EF4-FFF2-40B4-BE49-F238E27FC236}">
                    <a16:creationId xmlns:a16="http://schemas.microsoft.com/office/drawing/2014/main" id="{E43997CE-83CD-4776-8AC2-29FC53EF375E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70" name="Ovaal 169">
              <a:extLst>
                <a:ext uri="{FF2B5EF4-FFF2-40B4-BE49-F238E27FC236}">
                  <a16:creationId xmlns:a16="http://schemas.microsoft.com/office/drawing/2014/main" id="{3480BE81-0C26-47EB-9703-A61CB82DEC38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71" name="Rechthoek 170">
              <a:extLst>
                <a:ext uri="{FF2B5EF4-FFF2-40B4-BE49-F238E27FC236}">
                  <a16:creationId xmlns:a16="http://schemas.microsoft.com/office/drawing/2014/main" id="{B2AAA056-9DBC-47CE-906C-7EC00DE378C5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72" name="Groep 171">
              <a:extLst>
                <a:ext uri="{FF2B5EF4-FFF2-40B4-BE49-F238E27FC236}">
                  <a16:creationId xmlns:a16="http://schemas.microsoft.com/office/drawing/2014/main" id="{AC7C591D-B72C-4D06-AD94-0EBC8D5531CA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83" name="Rechthoek 182">
                <a:extLst>
                  <a:ext uri="{FF2B5EF4-FFF2-40B4-BE49-F238E27FC236}">
                    <a16:creationId xmlns:a16="http://schemas.microsoft.com/office/drawing/2014/main" id="{1F48ED40-9FDD-4925-804B-6C87F2922901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Rechthoek 183">
                <a:extLst>
                  <a:ext uri="{FF2B5EF4-FFF2-40B4-BE49-F238E27FC236}">
                    <a16:creationId xmlns:a16="http://schemas.microsoft.com/office/drawing/2014/main" id="{150CC1B3-83DE-46F3-BDE8-CCA779A64200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Tekstvak 184">
                <a:extLst>
                  <a:ext uri="{FF2B5EF4-FFF2-40B4-BE49-F238E27FC236}">
                    <a16:creationId xmlns:a16="http://schemas.microsoft.com/office/drawing/2014/main" id="{78307656-8CB9-4100-B114-3B331D44EF2B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86" name="Tekstvak 185">
                <a:extLst>
                  <a:ext uri="{FF2B5EF4-FFF2-40B4-BE49-F238E27FC236}">
                    <a16:creationId xmlns:a16="http://schemas.microsoft.com/office/drawing/2014/main" id="{4A8C0D4E-930D-4A13-BC43-292A9F6EA2C2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87" name="Vrije vorm: vorm 186">
                <a:extLst>
                  <a:ext uri="{FF2B5EF4-FFF2-40B4-BE49-F238E27FC236}">
                    <a16:creationId xmlns:a16="http://schemas.microsoft.com/office/drawing/2014/main" id="{3DDDFEB4-E04C-42E5-A2B2-1700FAF87D98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88" name="Groep 187">
                <a:extLst>
                  <a:ext uri="{FF2B5EF4-FFF2-40B4-BE49-F238E27FC236}">
                    <a16:creationId xmlns:a16="http://schemas.microsoft.com/office/drawing/2014/main" id="{BD64E13A-B6BC-43F1-860C-584129D62EA8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94" name="Rechthoek 193">
                  <a:extLst>
                    <a:ext uri="{FF2B5EF4-FFF2-40B4-BE49-F238E27FC236}">
                      <a16:creationId xmlns:a16="http://schemas.microsoft.com/office/drawing/2014/main" id="{82501AC6-AA7F-419E-9C67-DD03E758271E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5" name="Rechthoek 47">
                  <a:extLst>
                    <a:ext uri="{FF2B5EF4-FFF2-40B4-BE49-F238E27FC236}">
                      <a16:creationId xmlns:a16="http://schemas.microsoft.com/office/drawing/2014/main" id="{50EEE22B-396B-4CDD-94DF-E12B18CD49E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6" name="Rechthoek 47">
                  <a:extLst>
                    <a:ext uri="{FF2B5EF4-FFF2-40B4-BE49-F238E27FC236}">
                      <a16:creationId xmlns:a16="http://schemas.microsoft.com/office/drawing/2014/main" id="{4FDB78B0-8EB9-4954-A4C6-3236360F617D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7" name="Koorde 196">
                  <a:extLst>
                    <a:ext uri="{FF2B5EF4-FFF2-40B4-BE49-F238E27FC236}">
                      <a16:creationId xmlns:a16="http://schemas.microsoft.com/office/drawing/2014/main" id="{F24D8546-D59A-4262-868B-86325F3172FC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89" name="Groep 188">
                <a:extLst>
                  <a:ext uri="{FF2B5EF4-FFF2-40B4-BE49-F238E27FC236}">
                    <a16:creationId xmlns:a16="http://schemas.microsoft.com/office/drawing/2014/main" id="{237C7128-D45B-428C-B110-E3D673BAC05E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90" name="Rechthoek 189">
                  <a:extLst>
                    <a:ext uri="{FF2B5EF4-FFF2-40B4-BE49-F238E27FC236}">
                      <a16:creationId xmlns:a16="http://schemas.microsoft.com/office/drawing/2014/main" id="{9EEE5267-0BB3-42A5-98E3-8DEBD630E57C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1" name="Rechthoek 190">
                  <a:extLst>
                    <a:ext uri="{FF2B5EF4-FFF2-40B4-BE49-F238E27FC236}">
                      <a16:creationId xmlns:a16="http://schemas.microsoft.com/office/drawing/2014/main" id="{FCDE1CCF-2FB6-4079-B06A-97BA3EB8B2BC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2" name="Ovaal 191">
                  <a:extLst>
                    <a:ext uri="{FF2B5EF4-FFF2-40B4-BE49-F238E27FC236}">
                      <a16:creationId xmlns:a16="http://schemas.microsoft.com/office/drawing/2014/main" id="{8A643403-83F0-4B57-B5D6-9371BB927E55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3" name="Rechthoek 47">
                  <a:extLst>
                    <a:ext uri="{FF2B5EF4-FFF2-40B4-BE49-F238E27FC236}">
                      <a16:creationId xmlns:a16="http://schemas.microsoft.com/office/drawing/2014/main" id="{AC661C11-5A4A-44CA-9989-8123A42D38DC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73" name="Rechthoek 172">
              <a:extLst>
                <a:ext uri="{FF2B5EF4-FFF2-40B4-BE49-F238E27FC236}">
                  <a16:creationId xmlns:a16="http://schemas.microsoft.com/office/drawing/2014/main" id="{0FD04C7C-CBF1-4EA4-866D-4FCED04C7DCE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74" name="ICOON_info">
              <a:extLst>
                <a:ext uri="{FF2B5EF4-FFF2-40B4-BE49-F238E27FC236}">
                  <a16:creationId xmlns:a16="http://schemas.microsoft.com/office/drawing/2014/main" id="{32017AD5-672F-4A93-9DE1-D0B1075B6C6C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81" name="Ovaal 180">
                <a:extLst>
                  <a:ext uri="{FF2B5EF4-FFF2-40B4-BE49-F238E27FC236}">
                    <a16:creationId xmlns:a16="http://schemas.microsoft.com/office/drawing/2014/main" id="{CA9B22C4-73A4-4E5A-8AF9-A64E00F17D72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2" name="Graphic 163" descr="Informatie">
                <a:extLst>
                  <a:ext uri="{FF2B5EF4-FFF2-40B4-BE49-F238E27FC236}">
                    <a16:creationId xmlns:a16="http://schemas.microsoft.com/office/drawing/2014/main" id="{42971355-A647-4271-8453-8D71984E97BC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75" name="Groep 174">
              <a:extLst>
                <a:ext uri="{FF2B5EF4-FFF2-40B4-BE49-F238E27FC236}">
                  <a16:creationId xmlns:a16="http://schemas.microsoft.com/office/drawing/2014/main" id="{D2FF569C-B416-4AEA-8D62-35A2146C7FD8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76" name="Inspireren">
                <a:extLst>
                  <a:ext uri="{FF2B5EF4-FFF2-40B4-BE49-F238E27FC236}">
                    <a16:creationId xmlns:a16="http://schemas.microsoft.com/office/drawing/2014/main" id="{5F329B73-3B65-4DF6-A81E-8F3922B80B1A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78" name="Freeform 12">
                  <a:extLst>
                    <a:ext uri="{FF2B5EF4-FFF2-40B4-BE49-F238E27FC236}">
                      <a16:creationId xmlns:a16="http://schemas.microsoft.com/office/drawing/2014/main" id="{A0015552-7717-40B2-BDD6-53CC0CA9B8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79" name="Freeform 13">
                  <a:extLst>
                    <a:ext uri="{FF2B5EF4-FFF2-40B4-BE49-F238E27FC236}">
                      <a16:creationId xmlns:a16="http://schemas.microsoft.com/office/drawing/2014/main" id="{4A66D2F0-97F3-488C-9F75-A1B007144C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80" name="Freeform 14">
                  <a:extLst>
                    <a:ext uri="{FF2B5EF4-FFF2-40B4-BE49-F238E27FC236}">
                      <a16:creationId xmlns:a16="http://schemas.microsoft.com/office/drawing/2014/main" id="{14F16B9D-1052-4D90-89A8-D83F06CF8C5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77" name="Tekstvak 176">
                <a:extLst>
                  <a:ext uri="{FF2B5EF4-FFF2-40B4-BE49-F238E27FC236}">
                    <a16:creationId xmlns:a16="http://schemas.microsoft.com/office/drawing/2014/main" id="{CF7ABB58-813B-48B1-8241-B662E24FCA6E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CA6551B0-F4EE-4660-8162-FD260B356FF0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04668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INSTRUCTION">
            <a:extLst>
              <a:ext uri="{FF2B5EF4-FFF2-40B4-BE49-F238E27FC236}">
                <a16:creationId xmlns:a16="http://schemas.microsoft.com/office/drawing/2014/main" id="{3844BF7C-F9B1-40C1-8F11-2E7D7BADDCE7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341" name="Rechthoek 340">
              <a:extLst>
                <a:ext uri="{FF2B5EF4-FFF2-40B4-BE49-F238E27FC236}">
                  <a16:creationId xmlns:a16="http://schemas.microsoft.com/office/drawing/2014/main" id="{B72B9BC4-2525-490D-9685-FB5086F17997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342" name="Ovaal 341">
              <a:extLst>
                <a:ext uri="{FF2B5EF4-FFF2-40B4-BE49-F238E27FC236}">
                  <a16:creationId xmlns:a16="http://schemas.microsoft.com/office/drawing/2014/main" id="{E40DF931-B7D8-4CDE-81A1-2DEC6129451C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343" name="Rechthoek 342">
              <a:extLst>
                <a:ext uri="{FF2B5EF4-FFF2-40B4-BE49-F238E27FC236}">
                  <a16:creationId xmlns:a16="http://schemas.microsoft.com/office/drawing/2014/main" id="{F88EE8D1-EB86-479D-9069-8D58B46F042C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344" name="Groep 343">
              <a:extLst>
                <a:ext uri="{FF2B5EF4-FFF2-40B4-BE49-F238E27FC236}">
                  <a16:creationId xmlns:a16="http://schemas.microsoft.com/office/drawing/2014/main" id="{18C10AE4-7F52-4AED-9C60-A80FEACEBE26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398" name="Rechthoek 397">
                <a:extLst>
                  <a:ext uri="{FF2B5EF4-FFF2-40B4-BE49-F238E27FC236}">
                    <a16:creationId xmlns:a16="http://schemas.microsoft.com/office/drawing/2014/main" id="{1F86BE7D-8ED7-4CFD-9B23-E4DBD2F42FF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99" name="Ovaal 398">
                <a:extLst>
                  <a:ext uri="{FF2B5EF4-FFF2-40B4-BE49-F238E27FC236}">
                    <a16:creationId xmlns:a16="http://schemas.microsoft.com/office/drawing/2014/main" id="{9399439C-2CB4-43A8-84E7-B7F249C90F0E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00" name="Vrije vorm: vorm 399">
                <a:extLst>
                  <a:ext uri="{FF2B5EF4-FFF2-40B4-BE49-F238E27FC236}">
                    <a16:creationId xmlns:a16="http://schemas.microsoft.com/office/drawing/2014/main" id="{B56AC69C-E912-4FD8-9DC2-7C8EB9398BF8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01" name="Rechthoek: afgeronde hoeken 400">
                <a:extLst>
                  <a:ext uri="{FF2B5EF4-FFF2-40B4-BE49-F238E27FC236}">
                    <a16:creationId xmlns:a16="http://schemas.microsoft.com/office/drawing/2014/main" id="{978FDBE7-F27D-4052-81D7-204C70B0B24D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402" name="Rechte verbindingslijn 401">
                <a:extLst>
                  <a:ext uri="{FF2B5EF4-FFF2-40B4-BE49-F238E27FC236}">
                    <a16:creationId xmlns:a16="http://schemas.microsoft.com/office/drawing/2014/main" id="{0717F0B5-EF18-4FE8-87C7-8AF57400F6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3" name="Rechte verbindingslijn 402">
                <a:extLst>
                  <a:ext uri="{FF2B5EF4-FFF2-40B4-BE49-F238E27FC236}">
                    <a16:creationId xmlns:a16="http://schemas.microsoft.com/office/drawing/2014/main" id="{B4E5DFE5-62F8-4F53-A3CE-FF02CF35700E}"/>
                  </a:ext>
                </a:extLst>
              </p:cNvPr>
              <p:cNvCxnSpPr>
                <a:cxnSpLocks/>
                <a:stCxn id="40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345" name="Ovaal 344">
              <a:extLst>
                <a:ext uri="{FF2B5EF4-FFF2-40B4-BE49-F238E27FC236}">
                  <a16:creationId xmlns:a16="http://schemas.microsoft.com/office/drawing/2014/main" id="{11790264-9DCC-4847-B6B1-8EA807D58754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346" name="Rechthoek 345">
              <a:extLst>
                <a:ext uri="{FF2B5EF4-FFF2-40B4-BE49-F238E27FC236}">
                  <a16:creationId xmlns:a16="http://schemas.microsoft.com/office/drawing/2014/main" id="{716DAE87-D8B2-463B-9407-F73DE30C7B7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347" name="Groep 346">
              <a:extLst>
                <a:ext uri="{FF2B5EF4-FFF2-40B4-BE49-F238E27FC236}">
                  <a16:creationId xmlns:a16="http://schemas.microsoft.com/office/drawing/2014/main" id="{B1815797-C342-413C-BFB4-49107276C86D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395" name="Rechthoek 394">
                <a:extLst>
                  <a:ext uri="{FF2B5EF4-FFF2-40B4-BE49-F238E27FC236}">
                    <a16:creationId xmlns:a16="http://schemas.microsoft.com/office/drawing/2014/main" id="{CD960A2E-1396-4028-824B-B8A1135C104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396" name="Rechte verbindingslijn 395">
                <a:extLst>
                  <a:ext uri="{FF2B5EF4-FFF2-40B4-BE49-F238E27FC236}">
                    <a16:creationId xmlns:a16="http://schemas.microsoft.com/office/drawing/2014/main" id="{C25D169C-CF15-4307-B059-829B707E91E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7" name="Gelijkbenige driehoek 396">
                <a:extLst>
                  <a:ext uri="{FF2B5EF4-FFF2-40B4-BE49-F238E27FC236}">
                    <a16:creationId xmlns:a16="http://schemas.microsoft.com/office/drawing/2014/main" id="{69CB9D71-7521-4ACD-A200-5B97A2B1942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48" name="Ovaal 347">
              <a:extLst>
                <a:ext uri="{FF2B5EF4-FFF2-40B4-BE49-F238E27FC236}">
                  <a16:creationId xmlns:a16="http://schemas.microsoft.com/office/drawing/2014/main" id="{96B26574-DD42-4C2B-94CC-F48EEDCD0F08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349" name="Rechthoek 348">
              <a:extLst>
                <a:ext uri="{FF2B5EF4-FFF2-40B4-BE49-F238E27FC236}">
                  <a16:creationId xmlns:a16="http://schemas.microsoft.com/office/drawing/2014/main" id="{4A32FA57-8A47-4E8B-9F14-DE5B315D9980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350" name="Groep 349">
              <a:extLst>
                <a:ext uri="{FF2B5EF4-FFF2-40B4-BE49-F238E27FC236}">
                  <a16:creationId xmlns:a16="http://schemas.microsoft.com/office/drawing/2014/main" id="{075F5FB3-8AA0-4A49-8D48-828DF409F7CB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379" name="Groep 378">
                <a:extLst>
                  <a:ext uri="{FF2B5EF4-FFF2-40B4-BE49-F238E27FC236}">
                    <a16:creationId xmlns:a16="http://schemas.microsoft.com/office/drawing/2014/main" id="{F98FF655-8B20-4A6F-AA33-2E5BAD09772A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382" name="Groep 381">
                  <a:extLst>
                    <a:ext uri="{FF2B5EF4-FFF2-40B4-BE49-F238E27FC236}">
                      <a16:creationId xmlns:a16="http://schemas.microsoft.com/office/drawing/2014/main" id="{AD4F1E9B-617B-4708-8D9E-9EB6617D6AF0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389" name="Groep 388">
                    <a:extLst>
                      <a:ext uri="{FF2B5EF4-FFF2-40B4-BE49-F238E27FC236}">
                        <a16:creationId xmlns:a16="http://schemas.microsoft.com/office/drawing/2014/main" id="{8A2C4275-5D77-4376-B18F-8C79A1C7AB8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392" name="Rechthoek 391">
                      <a:extLst>
                        <a:ext uri="{FF2B5EF4-FFF2-40B4-BE49-F238E27FC236}">
                          <a16:creationId xmlns:a16="http://schemas.microsoft.com/office/drawing/2014/main" id="{581A2E61-4DEE-4247-B118-B8DF42BD1D9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393" name="Rechthoek 392">
                      <a:extLst>
                        <a:ext uri="{FF2B5EF4-FFF2-40B4-BE49-F238E27FC236}">
                          <a16:creationId xmlns:a16="http://schemas.microsoft.com/office/drawing/2014/main" id="{3F886073-1266-43ED-ABCF-0A8136683D0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394" name="Ovaal 393">
                      <a:extLst>
                        <a:ext uri="{FF2B5EF4-FFF2-40B4-BE49-F238E27FC236}">
                          <a16:creationId xmlns:a16="http://schemas.microsoft.com/office/drawing/2014/main" id="{2104744A-19B9-482A-B132-635FA42CDE7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390" name="Afbeelding 389">
                    <a:extLst>
                      <a:ext uri="{FF2B5EF4-FFF2-40B4-BE49-F238E27FC236}">
                        <a16:creationId xmlns:a16="http://schemas.microsoft.com/office/drawing/2014/main" id="{0511A4BA-562A-44C3-A958-DAF6FDB031F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91" name="Afbeelding 390">
                    <a:extLst>
                      <a:ext uri="{FF2B5EF4-FFF2-40B4-BE49-F238E27FC236}">
                        <a16:creationId xmlns:a16="http://schemas.microsoft.com/office/drawing/2014/main" id="{6B335FC4-8C23-4DBE-BD8E-91C77761BD6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83" name="Groep 382">
                  <a:extLst>
                    <a:ext uri="{FF2B5EF4-FFF2-40B4-BE49-F238E27FC236}">
                      <a16:creationId xmlns:a16="http://schemas.microsoft.com/office/drawing/2014/main" id="{2E68036F-50F4-4714-9EE5-E04EAA647F00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87" name="Rechthoek 386">
                    <a:extLst>
                      <a:ext uri="{FF2B5EF4-FFF2-40B4-BE49-F238E27FC236}">
                        <a16:creationId xmlns:a16="http://schemas.microsoft.com/office/drawing/2014/main" id="{CCD74FB9-0943-4E62-BE76-D68BA842A92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88" name="Rechthoek 387">
                    <a:extLst>
                      <a:ext uri="{FF2B5EF4-FFF2-40B4-BE49-F238E27FC236}">
                        <a16:creationId xmlns:a16="http://schemas.microsoft.com/office/drawing/2014/main" id="{786AFE41-CA97-49A5-8A62-71CED9FDD3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384" name="Groep 383">
                  <a:extLst>
                    <a:ext uri="{FF2B5EF4-FFF2-40B4-BE49-F238E27FC236}">
                      <a16:creationId xmlns:a16="http://schemas.microsoft.com/office/drawing/2014/main" id="{CB35DF0D-3CA1-48E2-A91D-3058463B4F85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85" name="Rechthoek 384">
                    <a:extLst>
                      <a:ext uri="{FF2B5EF4-FFF2-40B4-BE49-F238E27FC236}">
                        <a16:creationId xmlns:a16="http://schemas.microsoft.com/office/drawing/2014/main" id="{62976FDB-1315-471D-A880-7FD331A4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86" name="Rechthoek 385">
                    <a:extLst>
                      <a:ext uri="{FF2B5EF4-FFF2-40B4-BE49-F238E27FC236}">
                        <a16:creationId xmlns:a16="http://schemas.microsoft.com/office/drawing/2014/main" id="{96EE4F1C-76EE-4F31-82CE-4AB8FCE3EE0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380" name="Rechthoek 379">
                <a:extLst>
                  <a:ext uri="{FF2B5EF4-FFF2-40B4-BE49-F238E27FC236}">
                    <a16:creationId xmlns:a16="http://schemas.microsoft.com/office/drawing/2014/main" id="{9792855D-12C0-42A8-9A7E-D2A5C0CBD8C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381" name="Gelijkbenige driehoek 380">
                <a:extLst>
                  <a:ext uri="{FF2B5EF4-FFF2-40B4-BE49-F238E27FC236}">
                    <a16:creationId xmlns:a16="http://schemas.microsoft.com/office/drawing/2014/main" id="{2720C013-064C-459A-A7FC-5F64CC51D010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51" name="Ovaal 350">
              <a:extLst>
                <a:ext uri="{FF2B5EF4-FFF2-40B4-BE49-F238E27FC236}">
                  <a16:creationId xmlns:a16="http://schemas.microsoft.com/office/drawing/2014/main" id="{DF479110-47B5-49B4-B42E-619919F880A6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352" name="Rechthoek 351">
              <a:extLst>
                <a:ext uri="{FF2B5EF4-FFF2-40B4-BE49-F238E27FC236}">
                  <a16:creationId xmlns:a16="http://schemas.microsoft.com/office/drawing/2014/main" id="{72E8A0BD-B4E2-4C46-9746-3C5C9CF273BC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353" name="Groep 352">
              <a:extLst>
                <a:ext uri="{FF2B5EF4-FFF2-40B4-BE49-F238E27FC236}">
                  <a16:creationId xmlns:a16="http://schemas.microsoft.com/office/drawing/2014/main" id="{5F01DBB4-248A-4F6C-A323-84FECAC25A6A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364" name="Rechthoek 363">
                <a:extLst>
                  <a:ext uri="{FF2B5EF4-FFF2-40B4-BE49-F238E27FC236}">
                    <a16:creationId xmlns:a16="http://schemas.microsoft.com/office/drawing/2014/main" id="{5223A08C-9C70-4319-A8CF-F47E3170C8F9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5" name="Rechthoek 364">
                <a:extLst>
                  <a:ext uri="{FF2B5EF4-FFF2-40B4-BE49-F238E27FC236}">
                    <a16:creationId xmlns:a16="http://schemas.microsoft.com/office/drawing/2014/main" id="{2EF0BF31-A1E7-4C71-A327-DD5EDAFEFCD1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6" name="Tekstvak 365">
                <a:extLst>
                  <a:ext uri="{FF2B5EF4-FFF2-40B4-BE49-F238E27FC236}">
                    <a16:creationId xmlns:a16="http://schemas.microsoft.com/office/drawing/2014/main" id="{33D59A7B-8FC9-4C13-82AF-F6EE00C36AB1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367" name="Tekstvak 366">
                <a:extLst>
                  <a:ext uri="{FF2B5EF4-FFF2-40B4-BE49-F238E27FC236}">
                    <a16:creationId xmlns:a16="http://schemas.microsoft.com/office/drawing/2014/main" id="{AF86D0D7-BFA6-4E6B-BD0B-2816FBAA17B4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368" name="Vrije vorm: vorm 367">
                <a:extLst>
                  <a:ext uri="{FF2B5EF4-FFF2-40B4-BE49-F238E27FC236}">
                    <a16:creationId xmlns:a16="http://schemas.microsoft.com/office/drawing/2014/main" id="{41D2ADDF-6A59-44B9-8663-3C6DF2C0928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69" name="Groep 368">
                <a:extLst>
                  <a:ext uri="{FF2B5EF4-FFF2-40B4-BE49-F238E27FC236}">
                    <a16:creationId xmlns:a16="http://schemas.microsoft.com/office/drawing/2014/main" id="{DCA05241-4A62-4C35-9D6C-C72FBFF4025E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375" name="Rechthoek 374">
                  <a:extLst>
                    <a:ext uri="{FF2B5EF4-FFF2-40B4-BE49-F238E27FC236}">
                      <a16:creationId xmlns:a16="http://schemas.microsoft.com/office/drawing/2014/main" id="{BB99D412-A5A4-4252-AF81-739465F4728F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6" name="Rechthoek 47">
                  <a:extLst>
                    <a:ext uri="{FF2B5EF4-FFF2-40B4-BE49-F238E27FC236}">
                      <a16:creationId xmlns:a16="http://schemas.microsoft.com/office/drawing/2014/main" id="{E2EE2181-0F8F-426D-B387-9AA5B47DE23C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7" name="Rechthoek 47">
                  <a:extLst>
                    <a:ext uri="{FF2B5EF4-FFF2-40B4-BE49-F238E27FC236}">
                      <a16:creationId xmlns:a16="http://schemas.microsoft.com/office/drawing/2014/main" id="{E106D965-76D6-4A55-BB09-3B2E78652DB5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8" name="Koorde 377">
                  <a:extLst>
                    <a:ext uri="{FF2B5EF4-FFF2-40B4-BE49-F238E27FC236}">
                      <a16:creationId xmlns:a16="http://schemas.microsoft.com/office/drawing/2014/main" id="{B59FFA7D-4A54-4894-BBE7-4B290BABF356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70" name="Groep 369">
                <a:extLst>
                  <a:ext uri="{FF2B5EF4-FFF2-40B4-BE49-F238E27FC236}">
                    <a16:creationId xmlns:a16="http://schemas.microsoft.com/office/drawing/2014/main" id="{AD4C311D-3CD7-4843-BA23-DD361FFD3511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371" name="Rechthoek 370">
                  <a:extLst>
                    <a:ext uri="{FF2B5EF4-FFF2-40B4-BE49-F238E27FC236}">
                      <a16:creationId xmlns:a16="http://schemas.microsoft.com/office/drawing/2014/main" id="{6EC37BC7-57C7-4B21-B653-5AAD43E3F794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2" name="Rechthoek 371">
                  <a:extLst>
                    <a:ext uri="{FF2B5EF4-FFF2-40B4-BE49-F238E27FC236}">
                      <a16:creationId xmlns:a16="http://schemas.microsoft.com/office/drawing/2014/main" id="{F03DDAC7-0D51-454E-AB19-D9DD0E8C2E07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3" name="Ovaal 372">
                  <a:extLst>
                    <a:ext uri="{FF2B5EF4-FFF2-40B4-BE49-F238E27FC236}">
                      <a16:creationId xmlns:a16="http://schemas.microsoft.com/office/drawing/2014/main" id="{BF324B4C-CE82-4EA7-B8DE-AAA238FADC91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4" name="Rechthoek 47">
                  <a:extLst>
                    <a:ext uri="{FF2B5EF4-FFF2-40B4-BE49-F238E27FC236}">
                      <a16:creationId xmlns:a16="http://schemas.microsoft.com/office/drawing/2014/main" id="{2787723D-BFAE-4029-81A6-DD0816466E7F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354" name="Rechthoek 353">
              <a:extLst>
                <a:ext uri="{FF2B5EF4-FFF2-40B4-BE49-F238E27FC236}">
                  <a16:creationId xmlns:a16="http://schemas.microsoft.com/office/drawing/2014/main" id="{26F67D1C-51C9-4B4A-B07A-9840ADAD12E1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355" name="ICOON_info">
              <a:extLst>
                <a:ext uri="{FF2B5EF4-FFF2-40B4-BE49-F238E27FC236}">
                  <a16:creationId xmlns:a16="http://schemas.microsoft.com/office/drawing/2014/main" id="{FFB05E5D-B7D5-4130-AEF7-6A52B965C128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362" name="Ovaal 361">
                <a:extLst>
                  <a:ext uri="{FF2B5EF4-FFF2-40B4-BE49-F238E27FC236}">
                    <a16:creationId xmlns:a16="http://schemas.microsoft.com/office/drawing/2014/main" id="{321B8699-A5A0-4032-8D1C-688CBA99B057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3" name="Graphic 163" descr="Informatie">
                <a:extLst>
                  <a:ext uri="{FF2B5EF4-FFF2-40B4-BE49-F238E27FC236}">
                    <a16:creationId xmlns:a16="http://schemas.microsoft.com/office/drawing/2014/main" id="{02BC2456-D18C-4BA4-92B5-5FA27877B09E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56" name="Groep 355">
              <a:extLst>
                <a:ext uri="{FF2B5EF4-FFF2-40B4-BE49-F238E27FC236}">
                  <a16:creationId xmlns:a16="http://schemas.microsoft.com/office/drawing/2014/main" id="{8F58F1F6-525C-457E-BDDC-B70A9659AFAE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357" name="Inspireren">
                <a:extLst>
                  <a:ext uri="{FF2B5EF4-FFF2-40B4-BE49-F238E27FC236}">
                    <a16:creationId xmlns:a16="http://schemas.microsoft.com/office/drawing/2014/main" id="{806CB6D4-8865-4B07-BDAA-2CAAF0B03904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359" name="Freeform 12">
                  <a:extLst>
                    <a:ext uri="{FF2B5EF4-FFF2-40B4-BE49-F238E27FC236}">
                      <a16:creationId xmlns:a16="http://schemas.microsoft.com/office/drawing/2014/main" id="{3445242B-D6E4-4B1A-9DA0-E1EA273318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60" name="Freeform 13">
                  <a:extLst>
                    <a:ext uri="{FF2B5EF4-FFF2-40B4-BE49-F238E27FC236}">
                      <a16:creationId xmlns:a16="http://schemas.microsoft.com/office/drawing/2014/main" id="{81C85452-60A4-4932-A7EB-CA8474012A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61" name="Freeform 14">
                  <a:extLst>
                    <a:ext uri="{FF2B5EF4-FFF2-40B4-BE49-F238E27FC236}">
                      <a16:creationId xmlns:a16="http://schemas.microsoft.com/office/drawing/2014/main" id="{00990500-B223-4B85-BE61-4B6A56CC0BF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358" name="Tekstvak 357">
                <a:extLst>
                  <a:ext uri="{FF2B5EF4-FFF2-40B4-BE49-F238E27FC236}">
                    <a16:creationId xmlns:a16="http://schemas.microsoft.com/office/drawing/2014/main" id="{B01B333F-92E3-4C56-BB26-527580C8C6F7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Graph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8" name="chart">
            <a:extLst>
              <a:ext uri="{FF2B5EF4-FFF2-40B4-BE49-F238E27FC236}">
                <a16:creationId xmlns:a16="http://schemas.microsoft.com/office/drawing/2014/main" id="{1B97F60D-1F90-4CB3-A7F0-8204F21445BC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278509" y="1484313"/>
            <a:ext cx="4956002" cy="4727575"/>
          </a:xfrm>
        </p:spPr>
        <p:txBody>
          <a:bodyPr bIns="126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graph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733F493-C349-4E52-AA62-6A1106AF32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sp>
        <p:nvSpPr>
          <p:cNvPr id="142" name="Tijdelijke aanduiding voor tekst 8">
            <a:extLst>
              <a:ext uri="{FF2B5EF4-FFF2-40B4-BE49-F238E27FC236}">
                <a16:creationId xmlns:a16="http://schemas.microsoft.com/office/drawing/2014/main" id="{9D843E68-321B-4015-B014-E278670C8B1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483856"/>
            <a:ext cx="4918420" cy="4727575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Bullet</a:t>
            </a:r>
          </a:p>
          <a:p>
            <a:pPr lvl="1"/>
            <a:r>
              <a:rPr lang="en-GB"/>
              <a:t>Sub-bullet</a:t>
            </a:r>
          </a:p>
          <a:p>
            <a:pPr lvl="2"/>
            <a:r>
              <a:rPr lang="en-GB"/>
              <a:t>Default text</a:t>
            </a:r>
            <a:br>
              <a:rPr lang="en-GB"/>
            </a:br>
            <a:endParaRPr lang="en-GB"/>
          </a:p>
          <a:p>
            <a:pPr lvl="3"/>
            <a:r>
              <a:rPr lang="en-GB"/>
              <a:t>heading</a:t>
            </a:r>
          </a:p>
          <a:p>
            <a:pPr lvl="4"/>
            <a:r>
              <a:rPr lang="en-GB"/>
              <a:t>Title</a:t>
            </a:r>
          </a:p>
          <a:p>
            <a:pPr lvl="5"/>
            <a:r>
              <a:rPr lang="en-GB"/>
              <a:t>Subheading</a:t>
            </a:r>
            <a:br>
              <a:rPr lang="en-GB"/>
            </a:br>
            <a:endParaRPr lang="en-GB"/>
          </a:p>
          <a:p>
            <a:pPr lvl="6"/>
            <a:r>
              <a:rPr lang="en-GB"/>
              <a:t>Numerical bullet</a:t>
            </a:r>
          </a:p>
          <a:p>
            <a:pPr lvl="7"/>
            <a:r>
              <a:rPr lang="en-GB"/>
              <a:t>Alphabetical bullet</a:t>
            </a:r>
          </a:p>
          <a:p>
            <a:pPr lvl="7"/>
            <a:endParaRPr lang="en-GB"/>
          </a:p>
          <a:p>
            <a:pPr lvl="8"/>
            <a:r>
              <a:rPr lang="en-GB"/>
              <a:t>Source</a:t>
            </a:r>
            <a:endParaRPr lang="en-GB" dirty="0"/>
          </a:p>
        </p:txBody>
      </p:sp>
      <p:grpSp>
        <p:nvGrpSpPr>
          <p:cNvPr id="143" name="INSTRUCTION">
            <a:extLst>
              <a:ext uri="{FF2B5EF4-FFF2-40B4-BE49-F238E27FC236}">
                <a16:creationId xmlns:a16="http://schemas.microsoft.com/office/drawing/2014/main" id="{D2AC119C-F39A-461E-AEC4-5FEA90BC743B}"/>
              </a:ext>
            </a:extLst>
          </p:cNvPr>
          <p:cNvGrpSpPr/>
          <p:nvPr userDrawn="1"/>
        </p:nvGrpSpPr>
        <p:grpSpPr>
          <a:xfrm>
            <a:off x="12377323" y="2"/>
            <a:ext cx="3693386" cy="5715919"/>
            <a:chOff x="-3786437" y="2"/>
            <a:chExt cx="3693386" cy="5715919"/>
          </a:xfrm>
        </p:grpSpPr>
        <p:grpSp>
          <p:nvGrpSpPr>
            <p:cNvPr id="144" name="Groep 143">
              <a:extLst>
                <a:ext uri="{FF2B5EF4-FFF2-40B4-BE49-F238E27FC236}">
                  <a16:creationId xmlns:a16="http://schemas.microsoft.com/office/drawing/2014/main" id="{8B4EDD82-5068-4ABD-BB80-DBE2837CCA6D}"/>
                </a:ext>
              </a:extLst>
            </p:cNvPr>
            <p:cNvGrpSpPr/>
            <p:nvPr userDrawn="1"/>
          </p:nvGrpSpPr>
          <p:grpSpPr>
            <a:xfrm>
              <a:off x="-3786437" y="3234716"/>
              <a:ext cx="3693386" cy="2481205"/>
              <a:chOff x="-3786437" y="3234716"/>
              <a:chExt cx="3693386" cy="2481205"/>
            </a:xfrm>
          </p:grpSpPr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2782681A-1E57-43E2-8400-250F094A7074}"/>
                  </a:ext>
                </a:extLst>
              </p:cNvPr>
              <p:cNvSpPr/>
              <p:nvPr userDrawn="1"/>
            </p:nvSpPr>
            <p:spPr>
              <a:xfrm>
                <a:off x="-3786165" y="3234716"/>
                <a:ext cx="3593091" cy="1849348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chart data</a:t>
                </a:r>
              </a:p>
            </p:txBody>
          </p:sp>
          <p:sp>
            <p:nvSpPr>
              <p:cNvPr id="169" name="Ovaal 168">
                <a:extLst>
                  <a:ext uri="{FF2B5EF4-FFF2-40B4-BE49-F238E27FC236}">
                    <a16:creationId xmlns:a16="http://schemas.microsoft.com/office/drawing/2014/main" id="{533B8813-713F-4A54-A46F-AC9184EE62C1}"/>
                  </a:ext>
                </a:extLst>
              </p:cNvPr>
              <p:cNvSpPr/>
              <p:nvPr userDrawn="1"/>
            </p:nvSpPr>
            <p:spPr>
              <a:xfrm>
                <a:off x="-3603587" y="369931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0897AF3C-D811-49D3-ACA2-64FFE4115448}"/>
                  </a:ext>
                </a:extLst>
              </p:cNvPr>
              <p:cNvSpPr/>
              <p:nvPr userDrawn="1"/>
            </p:nvSpPr>
            <p:spPr>
              <a:xfrm>
                <a:off x="-3319415" y="3699315"/>
                <a:ext cx="2944682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Click with the right mouse button on the chart</a:t>
                </a:r>
                <a:b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‘Edit data’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71" name="Groep 170">
                <a:extLst>
                  <a:ext uri="{FF2B5EF4-FFF2-40B4-BE49-F238E27FC236}">
                    <a16:creationId xmlns:a16="http://schemas.microsoft.com/office/drawing/2014/main" id="{D4CFCAF6-B067-4E42-941D-C8FFA9681B0A}"/>
                  </a:ext>
                </a:extLst>
              </p:cNvPr>
              <p:cNvGrpSpPr/>
              <p:nvPr userDrawn="1"/>
            </p:nvGrpSpPr>
            <p:grpSpPr>
              <a:xfrm>
                <a:off x="-3314821" y="4139107"/>
                <a:ext cx="1495189" cy="563933"/>
                <a:chOff x="-3314821" y="3310415"/>
                <a:chExt cx="1495189" cy="563933"/>
              </a:xfrm>
            </p:grpSpPr>
            <p:sp>
              <p:nvSpPr>
                <p:cNvPr id="182" name="Rechthoek 181">
                  <a:extLst>
                    <a:ext uri="{FF2B5EF4-FFF2-40B4-BE49-F238E27FC236}">
                      <a16:creationId xmlns:a16="http://schemas.microsoft.com/office/drawing/2014/main" id="{32FE73C4-B334-4CC5-8DC6-E403F080C14F}"/>
                    </a:ext>
                  </a:extLst>
                </p:cNvPr>
                <p:cNvSpPr/>
                <p:nvPr userDrawn="1"/>
              </p:nvSpPr>
              <p:spPr>
                <a:xfrm>
                  <a:off x="-3314821" y="3310415"/>
                  <a:ext cx="1403797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3" name="Rechthoek 182">
                  <a:extLst>
                    <a:ext uri="{FF2B5EF4-FFF2-40B4-BE49-F238E27FC236}">
                      <a16:creationId xmlns:a16="http://schemas.microsoft.com/office/drawing/2014/main" id="{96B82F83-9D39-469F-83D4-09329E683521}"/>
                    </a:ext>
                  </a:extLst>
                </p:cNvPr>
                <p:cNvSpPr/>
                <p:nvPr userDrawn="1"/>
              </p:nvSpPr>
              <p:spPr>
                <a:xfrm>
                  <a:off x="-3304719" y="3564140"/>
                  <a:ext cx="1387813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4" name="Tekstvak 183">
                  <a:extLst>
                    <a:ext uri="{FF2B5EF4-FFF2-40B4-BE49-F238E27FC236}">
                      <a16:creationId xmlns:a16="http://schemas.microsoft.com/office/drawing/2014/main" id="{41D819D6-F58A-4975-9B0D-8DE91A948F24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3369117"/>
                  <a:ext cx="1258624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Change chart type</a:t>
                  </a:r>
                </a:p>
              </p:txBody>
            </p:sp>
            <p:sp>
              <p:nvSpPr>
                <p:cNvPr id="185" name="Tekstvak 184">
                  <a:extLst>
                    <a:ext uri="{FF2B5EF4-FFF2-40B4-BE49-F238E27FC236}">
                      <a16:creationId xmlns:a16="http://schemas.microsoft.com/office/drawing/2014/main" id="{5AEAFBE1-3126-4B94-8B2E-F25ABCE26668}"/>
                    </a:ext>
                  </a:extLst>
                </p:cNvPr>
                <p:cNvSpPr txBox="1"/>
                <p:nvPr userDrawn="1"/>
              </p:nvSpPr>
              <p:spPr>
                <a:xfrm>
                  <a:off x="-3115840" y="3624236"/>
                  <a:ext cx="1296208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Edit data</a:t>
                  </a:r>
                </a:p>
              </p:txBody>
            </p:sp>
            <p:sp>
              <p:nvSpPr>
                <p:cNvPr id="186" name="Vrije vorm: vorm 185">
                  <a:extLst>
                    <a:ext uri="{FF2B5EF4-FFF2-40B4-BE49-F238E27FC236}">
                      <a16:creationId xmlns:a16="http://schemas.microsoft.com/office/drawing/2014/main" id="{0A9867FE-575E-4979-B540-F3EF3D4BB00C}"/>
                    </a:ext>
                  </a:extLst>
                </p:cNvPr>
                <p:cNvSpPr/>
                <p:nvPr userDrawn="1"/>
              </p:nvSpPr>
              <p:spPr>
                <a:xfrm>
                  <a:off x="-1959834" y="3694348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87" name="Groep 186">
                  <a:extLst>
                    <a:ext uri="{FF2B5EF4-FFF2-40B4-BE49-F238E27FC236}">
                      <a16:creationId xmlns:a16="http://schemas.microsoft.com/office/drawing/2014/main" id="{4D288737-91E7-4BF5-B593-5D4E3C16B8B4}"/>
                    </a:ext>
                  </a:extLst>
                </p:cNvPr>
                <p:cNvGrpSpPr/>
                <p:nvPr userDrawn="1"/>
              </p:nvGrpSpPr>
              <p:grpSpPr>
                <a:xfrm>
                  <a:off x="-3261976" y="3361742"/>
                  <a:ext cx="139861" cy="152244"/>
                  <a:chOff x="12574450" y="6053892"/>
                  <a:chExt cx="169232" cy="184215"/>
                </a:xfrm>
              </p:grpSpPr>
              <p:sp>
                <p:nvSpPr>
                  <p:cNvPr id="207" name="Rechthoek 206">
                    <a:extLst>
                      <a:ext uri="{FF2B5EF4-FFF2-40B4-BE49-F238E27FC236}">
                        <a16:creationId xmlns:a16="http://schemas.microsoft.com/office/drawing/2014/main" id="{3C16B37B-502A-4518-A5B8-0740C1D835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574450" y="6111529"/>
                    <a:ext cx="46293" cy="126577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8" name="Rechthoek 207">
                    <a:extLst>
                      <a:ext uri="{FF2B5EF4-FFF2-40B4-BE49-F238E27FC236}">
                        <a16:creationId xmlns:a16="http://schemas.microsoft.com/office/drawing/2014/main" id="{A4856330-8AF8-424C-A2B0-223748276E6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35427" y="6053892"/>
                    <a:ext cx="46293" cy="184215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9" name="Rechthoek 208">
                    <a:extLst>
                      <a:ext uri="{FF2B5EF4-FFF2-40B4-BE49-F238E27FC236}">
                        <a16:creationId xmlns:a16="http://schemas.microsoft.com/office/drawing/2014/main" id="{DEA1D8FF-CA1B-4763-BD22-71F6B770000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97389" y="6094907"/>
                    <a:ext cx="46293" cy="143200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88" name="Groep 187">
                  <a:extLst>
                    <a:ext uri="{FF2B5EF4-FFF2-40B4-BE49-F238E27FC236}">
                      <a16:creationId xmlns:a16="http://schemas.microsoft.com/office/drawing/2014/main" id="{57229AB8-EB6D-412E-90D1-7473287F499F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35199"/>
                  <a:ext cx="168905" cy="104490"/>
                  <a:chOff x="-3261070" y="3620931"/>
                  <a:chExt cx="193920" cy="119965"/>
                </a:xfrm>
              </p:grpSpPr>
              <p:sp>
                <p:nvSpPr>
                  <p:cNvPr id="189" name="Rechthoek 188">
                    <a:extLst>
                      <a:ext uri="{FF2B5EF4-FFF2-40B4-BE49-F238E27FC236}">
                        <a16:creationId xmlns:a16="http://schemas.microsoft.com/office/drawing/2014/main" id="{3CD4453A-54A4-4AED-A1C9-6053D8FE577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43881"/>
                    <a:ext cx="142985" cy="9520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90" name="Groep 189">
                    <a:extLst>
                      <a:ext uri="{FF2B5EF4-FFF2-40B4-BE49-F238E27FC236}">
                        <a16:creationId xmlns:a16="http://schemas.microsoft.com/office/drawing/2014/main" id="{41EBD724-40A9-4E94-BC11-6FC4D6E634D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261070" y="3622063"/>
                    <a:ext cx="141113" cy="117345"/>
                    <a:chOff x="1094874" y="-878306"/>
                    <a:chExt cx="867364" cy="613611"/>
                  </a:xfrm>
                </p:grpSpPr>
                <p:cxnSp>
                  <p:nvCxnSpPr>
                    <p:cNvPr id="200" name="Rechte verbindingslijn 199">
                      <a:extLst>
                        <a:ext uri="{FF2B5EF4-FFF2-40B4-BE49-F238E27FC236}">
                          <a16:creationId xmlns:a16="http://schemas.microsoft.com/office/drawing/2014/main" id="{4E58CA9C-8F23-4C39-A1FB-40BD483FDF0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094874" y="-878305"/>
                      <a:ext cx="0" cy="613610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1" name="Rechte verbindingslijn 200">
                      <a:extLst>
                        <a:ext uri="{FF2B5EF4-FFF2-40B4-BE49-F238E27FC236}">
                          <a16:creationId xmlns:a16="http://schemas.microsoft.com/office/drawing/2014/main" id="{FDC231DE-27B2-4AFD-AE21-08518A54A85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962238" y="-878306"/>
                      <a:ext cx="0" cy="613611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02" name="Groep 201">
                      <a:extLst>
                        <a:ext uri="{FF2B5EF4-FFF2-40B4-BE49-F238E27FC236}">
                          <a16:creationId xmlns:a16="http://schemas.microsoft.com/office/drawing/2014/main" id="{99995EE9-A895-489D-BB13-7DDA0DE2C3E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1270535" y="-878306"/>
                      <a:ext cx="526983" cy="613611"/>
                      <a:chOff x="1270535" y="-745959"/>
                      <a:chExt cx="526983" cy="481264"/>
                    </a:xfrm>
                  </p:grpSpPr>
                  <p:cxnSp>
                    <p:nvCxnSpPr>
                      <p:cNvPr id="203" name="Rechte verbindingslijn 202">
                        <a:extLst>
                          <a:ext uri="{FF2B5EF4-FFF2-40B4-BE49-F238E27FC236}">
                            <a16:creationId xmlns:a16="http://schemas.microsoft.com/office/drawing/2014/main" id="{D9272B91-5E68-4042-A3C5-AD38991AAC7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446196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4" name="Rechte verbindingslijn 203">
                        <a:extLst>
                          <a:ext uri="{FF2B5EF4-FFF2-40B4-BE49-F238E27FC236}">
                            <a16:creationId xmlns:a16="http://schemas.microsoft.com/office/drawing/2014/main" id="{BF342DDB-34EC-4C12-BADE-0361F0803602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270535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5" name="Rechte verbindingslijn 204">
                        <a:extLst>
                          <a:ext uri="{FF2B5EF4-FFF2-40B4-BE49-F238E27FC236}">
                            <a16:creationId xmlns:a16="http://schemas.microsoft.com/office/drawing/2014/main" id="{871D73F1-A834-41A7-8C45-FAAB656B5C9C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621857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6" name="Rechte verbindingslijn 205">
                        <a:extLst>
                          <a:ext uri="{FF2B5EF4-FFF2-40B4-BE49-F238E27FC236}">
                            <a16:creationId xmlns:a16="http://schemas.microsoft.com/office/drawing/2014/main" id="{04B04275-F9CA-4863-8F06-6E2646130AD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797518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91" name="Rechte verbindingslijn 190">
                    <a:extLst>
                      <a:ext uri="{FF2B5EF4-FFF2-40B4-BE49-F238E27FC236}">
                        <a16:creationId xmlns:a16="http://schemas.microsoft.com/office/drawing/2014/main" id="{09FE12AF-DC55-4175-9A29-5A0F58BF783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0471" y="3739408"/>
                    <a:ext cx="143329" cy="0"/>
                  </a:xfrm>
                  <a:prstGeom prst="line">
                    <a:avLst/>
                  </a:prstGeom>
                  <a:ln w="6350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2" name="Rechte verbindingslijn 191">
                    <a:extLst>
                      <a:ext uri="{FF2B5EF4-FFF2-40B4-BE49-F238E27FC236}">
                        <a16:creationId xmlns:a16="http://schemas.microsoft.com/office/drawing/2014/main" id="{54D5B7E6-523C-4CDD-AAB5-A015161EBE5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713352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Rechte verbindingslijn 192">
                    <a:extLst>
                      <a:ext uri="{FF2B5EF4-FFF2-40B4-BE49-F238E27FC236}">
                        <a16:creationId xmlns:a16="http://schemas.microsoft.com/office/drawing/2014/main" id="{DA4F4B24-8DE3-4FB4-8226-06779C73F77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89677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4" name="Rechte verbindingslijn 193">
                    <a:extLst>
                      <a:ext uri="{FF2B5EF4-FFF2-40B4-BE49-F238E27FC236}">
                        <a16:creationId xmlns:a16="http://schemas.microsoft.com/office/drawing/2014/main" id="{1A9F51A0-E0F6-4764-B7EB-88AFC9704EC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63621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5" name="Rechthoek 194">
                    <a:extLst>
                      <a:ext uri="{FF2B5EF4-FFF2-40B4-BE49-F238E27FC236}">
                        <a16:creationId xmlns:a16="http://schemas.microsoft.com/office/drawing/2014/main" id="{2D2F98A8-BCA9-4E47-BF2A-165B32564E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20931"/>
                    <a:ext cx="142893" cy="24910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96" name="Groep 195">
                    <a:extLst>
                      <a:ext uri="{FF2B5EF4-FFF2-40B4-BE49-F238E27FC236}">
                        <a16:creationId xmlns:a16="http://schemas.microsoft.com/office/drawing/2014/main" id="{33A5EF17-2BCC-46D0-AF57-B7490443D379}"/>
                      </a:ext>
                    </a:extLst>
                  </p:cNvPr>
                  <p:cNvGrpSpPr/>
                  <p:nvPr userDrawn="1"/>
                </p:nvGrpSpPr>
                <p:grpSpPr>
                  <a:xfrm rot="2700000">
                    <a:off x="-3158000" y="3650045"/>
                    <a:ext cx="34350" cy="147351"/>
                    <a:chOff x="3148392" y="-836646"/>
                    <a:chExt cx="132124" cy="596095"/>
                  </a:xfrm>
                  <a:solidFill>
                    <a:srgbClr val="3399FF"/>
                  </a:solidFill>
                </p:grpSpPr>
                <p:sp>
                  <p:nvSpPr>
                    <p:cNvPr id="197" name="Rechthoek 196">
                      <a:extLst>
                        <a:ext uri="{FF2B5EF4-FFF2-40B4-BE49-F238E27FC236}">
                          <a16:creationId xmlns:a16="http://schemas.microsoft.com/office/drawing/2014/main" id="{456089FB-8508-458E-AFB2-68C4E7697A0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632" y="-725510"/>
                      <a:ext cx="131884" cy="281356"/>
                    </a:xfrm>
                    <a:prstGeom prst="rect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8" name="Rechthoek: afgeronde bovenhoeken 197">
                      <a:extLst>
                        <a:ext uri="{FF2B5EF4-FFF2-40B4-BE49-F238E27FC236}">
                          <a16:creationId xmlns:a16="http://schemas.microsoft.com/office/drawing/2014/main" id="{74FC9BF8-33ED-4362-AC01-D19672BDD38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556" y="-836646"/>
                      <a:ext cx="131882" cy="87614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9" name="Gelijkbenige driehoek 198">
                      <a:extLst>
                        <a:ext uri="{FF2B5EF4-FFF2-40B4-BE49-F238E27FC236}">
                          <a16:creationId xmlns:a16="http://schemas.microsoft.com/office/drawing/2014/main" id="{E84F0A6F-C28A-4C24-996E-3B93F40061A6}"/>
                        </a:ext>
                      </a:extLst>
                    </p:cNvPr>
                    <p:cNvSpPr/>
                    <p:nvPr userDrawn="1"/>
                  </p:nvSpPr>
                  <p:spPr>
                    <a:xfrm rot="10800000">
                      <a:off x="3148392" y="-420304"/>
                      <a:ext cx="131887" cy="179753"/>
                    </a:xfrm>
                    <a:prstGeom prst="triangle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8EBE589E-F7AA-4A47-82C3-F42C22531DED}"/>
                  </a:ext>
                </a:extLst>
              </p:cNvPr>
              <p:cNvSpPr/>
              <p:nvPr userDrawn="1"/>
            </p:nvSpPr>
            <p:spPr>
              <a:xfrm>
                <a:off x="-3786437" y="4887921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173" name="ICOON_info">
                <a:extLst>
                  <a:ext uri="{FF2B5EF4-FFF2-40B4-BE49-F238E27FC236}">
                    <a16:creationId xmlns:a16="http://schemas.microsoft.com/office/drawing/2014/main" id="{8A3A6EFE-0F6F-4524-AAC6-5CC09D1B43D2}"/>
                  </a:ext>
                </a:extLst>
              </p:cNvPr>
              <p:cNvGrpSpPr/>
              <p:nvPr userDrawn="1"/>
            </p:nvGrpSpPr>
            <p:grpSpPr>
              <a:xfrm>
                <a:off x="-376736" y="4751903"/>
                <a:ext cx="283685" cy="283685"/>
                <a:chOff x="-510741" y="5913713"/>
                <a:chExt cx="267555" cy="267555"/>
              </a:xfrm>
            </p:grpSpPr>
            <p:sp>
              <p:nvSpPr>
                <p:cNvPr id="180" name="Ovaal 179">
                  <a:extLst>
                    <a:ext uri="{FF2B5EF4-FFF2-40B4-BE49-F238E27FC236}">
                      <a16:creationId xmlns:a16="http://schemas.microsoft.com/office/drawing/2014/main" id="{3DF34F5F-99A5-43A8-9F72-497F83F9CA92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1" name="Graphic 163" descr="Informatie">
                  <a:extLst>
                    <a:ext uri="{FF2B5EF4-FFF2-40B4-BE49-F238E27FC236}">
                      <a16:creationId xmlns:a16="http://schemas.microsoft.com/office/drawing/2014/main" id="{C6413451-066C-4222-9946-902436EB79D6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74" name="Groep 173">
                <a:extLst>
                  <a:ext uri="{FF2B5EF4-FFF2-40B4-BE49-F238E27FC236}">
                    <a16:creationId xmlns:a16="http://schemas.microsoft.com/office/drawing/2014/main" id="{675A80C3-AC18-4825-A513-121585922CF8}"/>
                  </a:ext>
                </a:extLst>
              </p:cNvPr>
              <p:cNvGrpSpPr/>
              <p:nvPr userDrawn="1"/>
            </p:nvGrpSpPr>
            <p:grpSpPr>
              <a:xfrm>
                <a:off x="-938434" y="502529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75" name="Inspireren">
                  <a:extLst>
                    <a:ext uri="{FF2B5EF4-FFF2-40B4-BE49-F238E27FC236}">
                      <a16:creationId xmlns:a16="http://schemas.microsoft.com/office/drawing/2014/main" id="{2FE82301-6528-4BE8-B3F0-0B5D1C55044E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77" name="Freeform 12">
                    <a:extLst>
                      <a:ext uri="{FF2B5EF4-FFF2-40B4-BE49-F238E27FC236}">
                        <a16:creationId xmlns:a16="http://schemas.microsoft.com/office/drawing/2014/main" id="{2FFBCD9F-D55B-49C0-9445-F0E01B6080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8" name="Freeform 13">
                    <a:extLst>
                      <a:ext uri="{FF2B5EF4-FFF2-40B4-BE49-F238E27FC236}">
                        <a16:creationId xmlns:a16="http://schemas.microsoft.com/office/drawing/2014/main" id="{0878D112-A5B4-46D2-AB86-E9DDD24900A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9" name="Freeform 14">
                    <a:extLst>
                      <a:ext uri="{FF2B5EF4-FFF2-40B4-BE49-F238E27FC236}">
                        <a16:creationId xmlns:a16="http://schemas.microsoft.com/office/drawing/2014/main" id="{2DB0445D-D06A-4618-ADD9-67836D1163E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76" name="Tekstvak 175">
                  <a:extLst>
                    <a:ext uri="{FF2B5EF4-FFF2-40B4-BE49-F238E27FC236}">
                      <a16:creationId xmlns:a16="http://schemas.microsoft.com/office/drawing/2014/main" id="{24AC7064-7E74-4122-A29E-DA6D749D98FC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145" name="Groep 144">
              <a:extLst>
                <a:ext uri="{FF2B5EF4-FFF2-40B4-BE49-F238E27FC236}">
                  <a16:creationId xmlns:a16="http://schemas.microsoft.com/office/drawing/2014/main" id="{C88276B3-37A3-4D42-A7F6-FD21620ABBFC}"/>
                </a:ext>
              </a:extLst>
            </p:cNvPr>
            <p:cNvGrpSpPr/>
            <p:nvPr userDrawn="1"/>
          </p:nvGrpSpPr>
          <p:grpSpPr>
            <a:xfrm>
              <a:off x="-3786165" y="2"/>
              <a:ext cx="3593091" cy="3041230"/>
              <a:chOff x="-3786165" y="2"/>
              <a:chExt cx="3593091" cy="3041230"/>
            </a:xfrm>
          </p:grpSpPr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0E47D561-10F7-4457-A14B-E93CEAB1FCB3}"/>
                  </a:ext>
                </a:extLst>
              </p:cNvPr>
              <p:cNvSpPr/>
              <p:nvPr userDrawn="1"/>
            </p:nvSpPr>
            <p:spPr>
              <a:xfrm>
                <a:off x="-3786165" y="2"/>
                <a:ext cx="3593091" cy="304123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CHART</a:t>
                </a:r>
              </a:p>
            </p:txBody>
          </p:sp>
          <p:sp>
            <p:nvSpPr>
              <p:cNvPr id="147" name="Ovaal 146">
                <a:extLst>
                  <a:ext uri="{FF2B5EF4-FFF2-40B4-BE49-F238E27FC236}">
                    <a16:creationId xmlns:a16="http://schemas.microsoft.com/office/drawing/2014/main" id="{4E9E897C-6CBE-4C2B-A76F-E6EA0CC3E691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6473D2A2-5334-4B9B-9791-E9CB84F2A26A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001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chart, select the preferred part of the chart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Ovaal 148">
                <a:extLst>
                  <a:ext uri="{FF2B5EF4-FFF2-40B4-BE49-F238E27FC236}">
                    <a16:creationId xmlns:a16="http://schemas.microsoft.com/office/drawing/2014/main" id="{425099A3-EDAC-47F2-A4B6-2B592F3846F6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17B92475-631D-4FC3-B354-9BC5D067A1AE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658055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You can change the settings of the axes and data series by clicking on them with the right mouse button.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Axis’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or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Data Series’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51" name="Groep 150">
                <a:extLst>
                  <a:ext uri="{FF2B5EF4-FFF2-40B4-BE49-F238E27FC236}">
                    <a16:creationId xmlns:a16="http://schemas.microsoft.com/office/drawing/2014/main" id="{A2FA9256-135A-4124-98D0-B4C8668E6807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03310" y="1024128"/>
                <a:chExt cx="576000" cy="246597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A5A9022E-9647-4FE2-9DBE-40D464E09DFF}"/>
                    </a:ext>
                  </a:extLst>
                </p:cNvPr>
                <p:cNvSpPr/>
                <p:nvPr userDrawn="1"/>
              </p:nvSpPr>
              <p:spPr>
                <a:xfrm>
                  <a:off x="-3303310" y="1024128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41B3B121-5A11-4B61-B002-0A23E929037B}"/>
                    </a:ext>
                  </a:extLst>
                </p:cNvPr>
                <p:cNvSpPr/>
                <p:nvPr userDrawn="1"/>
              </p:nvSpPr>
              <p:spPr>
                <a:xfrm>
                  <a:off x="-3303310" y="1243554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2" name="Groep 151">
                <a:extLst>
                  <a:ext uri="{FF2B5EF4-FFF2-40B4-BE49-F238E27FC236}">
                    <a16:creationId xmlns:a16="http://schemas.microsoft.com/office/drawing/2014/main" id="{3D7FD203-FEEF-415F-A8D4-E40680F1AC6A}"/>
                  </a:ext>
                </a:extLst>
              </p:cNvPr>
              <p:cNvGrpSpPr/>
              <p:nvPr userDrawn="1"/>
            </p:nvGrpSpPr>
            <p:grpSpPr>
              <a:xfrm>
                <a:off x="-3314821" y="2257494"/>
                <a:ext cx="1377262" cy="591693"/>
                <a:chOff x="-3314821" y="2421532"/>
                <a:chExt cx="1377262" cy="591693"/>
              </a:xfrm>
            </p:grpSpPr>
            <p:sp>
              <p:nvSpPr>
                <p:cNvPr id="153" name="Rechthoek 152">
                  <a:extLst>
                    <a:ext uri="{FF2B5EF4-FFF2-40B4-BE49-F238E27FC236}">
                      <a16:creationId xmlns:a16="http://schemas.microsoft.com/office/drawing/2014/main" id="{BF2B7799-FC62-4375-AA7F-38FE25AD51A6}"/>
                    </a:ext>
                  </a:extLst>
                </p:cNvPr>
                <p:cNvSpPr/>
                <p:nvPr userDrawn="1"/>
              </p:nvSpPr>
              <p:spPr>
                <a:xfrm>
                  <a:off x="-3314821" y="2421532"/>
                  <a:ext cx="1360375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723FD46D-3E3F-4A15-A5E3-6D232AEB3A37}"/>
                    </a:ext>
                  </a:extLst>
                </p:cNvPr>
                <p:cNvSpPr/>
                <p:nvPr userDrawn="1"/>
              </p:nvSpPr>
              <p:spPr>
                <a:xfrm>
                  <a:off x="-3304719" y="2675257"/>
                  <a:ext cx="1344885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Tekstvak 154">
                  <a:extLst>
                    <a:ext uri="{FF2B5EF4-FFF2-40B4-BE49-F238E27FC236}">
                      <a16:creationId xmlns:a16="http://schemas.microsoft.com/office/drawing/2014/main" id="{45F3B92E-3DD8-4739-8A1E-D6A9C0498561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2480234"/>
                  <a:ext cx="1116000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Add Trendline</a:t>
                  </a:r>
                </a:p>
              </p:txBody>
            </p:sp>
            <p:sp>
              <p:nvSpPr>
                <p:cNvPr id="156" name="Tekstvak 155">
                  <a:extLst>
                    <a:ext uri="{FF2B5EF4-FFF2-40B4-BE49-F238E27FC236}">
                      <a16:creationId xmlns:a16="http://schemas.microsoft.com/office/drawing/2014/main" id="{ECBA8169-CC0E-4E49-A0C8-1686FA46D9A8}"/>
                    </a:ext>
                  </a:extLst>
                </p:cNvPr>
                <p:cNvSpPr txBox="1"/>
                <p:nvPr userDrawn="1"/>
              </p:nvSpPr>
              <p:spPr>
                <a:xfrm>
                  <a:off x="-3115841" y="2753263"/>
                  <a:ext cx="1116000" cy="10850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Format Data Series</a:t>
                  </a:r>
                </a:p>
              </p:txBody>
            </p:sp>
            <p:sp>
              <p:nvSpPr>
                <p:cNvPr id="157" name="Vrije vorm: vorm 156">
                  <a:extLst>
                    <a:ext uri="{FF2B5EF4-FFF2-40B4-BE49-F238E27FC236}">
                      <a16:creationId xmlns:a16="http://schemas.microsoft.com/office/drawing/2014/main" id="{6D505016-9A3F-4B67-80DE-53CB6CE9B4D7}"/>
                    </a:ext>
                  </a:extLst>
                </p:cNvPr>
                <p:cNvSpPr/>
                <p:nvPr userDrawn="1"/>
              </p:nvSpPr>
              <p:spPr>
                <a:xfrm>
                  <a:off x="-2035121" y="2833225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8" name="Groep 157">
                  <a:extLst>
                    <a:ext uri="{FF2B5EF4-FFF2-40B4-BE49-F238E27FC236}">
                      <a16:creationId xmlns:a16="http://schemas.microsoft.com/office/drawing/2014/main" id="{6C4FA801-2015-4C83-A716-F6B2A8B4D6C3}"/>
                    </a:ext>
                  </a:extLst>
                </p:cNvPr>
                <p:cNvGrpSpPr/>
                <p:nvPr userDrawn="1"/>
              </p:nvGrpSpPr>
              <p:grpSpPr>
                <a:xfrm>
                  <a:off x="-3258488" y="2718400"/>
                  <a:ext cx="225663" cy="229638"/>
                  <a:chOff x="-3258488" y="2713782"/>
                  <a:chExt cx="225663" cy="229638"/>
                </a:xfrm>
              </p:grpSpPr>
              <p:sp>
                <p:nvSpPr>
                  <p:cNvPr id="162" name="Rechthoek 161">
                    <a:extLst>
                      <a:ext uri="{FF2B5EF4-FFF2-40B4-BE49-F238E27FC236}">
                        <a16:creationId xmlns:a16="http://schemas.microsoft.com/office/drawing/2014/main" id="{28544CC1-6200-4334-9797-2D0EB49CEBE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45249" y="2761416"/>
                    <a:ext cx="43200" cy="104609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3" name="Rechthoek 162">
                    <a:extLst>
                      <a:ext uri="{FF2B5EF4-FFF2-40B4-BE49-F238E27FC236}">
                        <a16:creationId xmlns:a16="http://schemas.microsoft.com/office/drawing/2014/main" id="{64083EE7-FE75-40C5-A85C-8FC5400F5A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99591" y="2713782"/>
                    <a:ext cx="43200" cy="152244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4" name="Rechthoek 163">
                    <a:extLst>
                      <a:ext uri="{FF2B5EF4-FFF2-40B4-BE49-F238E27FC236}">
                        <a16:creationId xmlns:a16="http://schemas.microsoft.com/office/drawing/2014/main" id="{B439B47F-8E8F-4444-8515-91547E2B0F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52134" y="2747679"/>
                    <a:ext cx="43200" cy="118347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5" name="Rechthoek 282">
                    <a:extLst>
                      <a:ext uri="{FF2B5EF4-FFF2-40B4-BE49-F238E27FC236}">
                        <a16:creationId xmlns:a16="http://schemas.microsoft.com/office/drawing/2014/main" id="{13EB42BF-9143-4B01-AF20-869372716D17}"/>
                      </a:ext>
                    </a:extLst>
                  </p:cNvPr>
                  <p:cNvSpPr/>
                  <p:nvPr userDrawn="1"/>
                </p:nvSpPr>
                <p:spPr>
                  <a:xfrm rot="19731948">
                    <a:off x="-3258488" y="2796616"/>
                    <a:ext cx="225663" cy="146804"/>
                  </a:xfrm>
                  <a:custGeom>
                    <a:avLst/>
                    <a:gdLst>
                      <a:gd name="connsiteX0" fmla="*/ 0 w 205092"/>
                      <a:gd name="connsiteY0" fmla="*/ 0 h 73844"/>
                      <a:gd name="connsiteX1" fmla="*/ 205092 w 205092"/>
                      <a:gd name="connsiteY1" fmla="*/ 0 h 73844"/>
                      <a:gd name="connsiteX2" fmla="*/ 205092 w 205092"/>
                      <a:gd name="connsiteY2" fmla="*/ 73844 h 73844"/>
                      <a:gd name="connsiteX3" fmla="*/ 0 w 205092"/>
                      <a:gd name="connsiteY3" fmla="*/ 73844 h 73844"/>
                      <a:gd name="connsiteX4" fmla="*/ 0 w 205092"/>
                      <a:gd name="connsiteY4" fmla="*/ 0 h 73844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0 w 205092"/>
                      <a:gd name="connsiteY3" fmla="*/ 73844 h 121600"/>
                      <a:gd name="connsiteX4" fmla="*/ 0 w 205092"/>
                      <a:gd name="connsiteY4" fmla="*/ 0 h 121600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3148 w 205092"/>
                      <a:gd name="connsiteY3" fmla="*/ 65161 h 121600"/>
                      <a:gd name="connsiteX4" fmla="*/ 0 w 205092"/>
                      <a:gd name="connsiteY4" fmla="*/ 0 h 121600"/>
                      <a:gd name="connsiteX0" fmla="*/ 13407 w 218499"/>
                      <a:gd name="connsiteY0" fmla="*/ 0 h 121600"/>
                      <a:gd name="connsiteX1" fmla="*/ 218499 w 218499"/>
                      <a:gd name="connsiteY1" fmla="*/ 0 h 121600"/>
                      <a:gd name="connsiteX2" fmla="*/ 201179 w 218499"/>
                      <a:gd name="connsiteY2" fmla="*/ 121600 h 121600"/>
                      <a:gd name="connsiteX3" fmla="*/ 0 w 218499"/>
                      <a:gd name="connsiteY3" fmla="*/ 38976 h 121600"/>
                      <a:gd name="connsiteX4" fmla="*/ 13407 w 218499"/>
                      <a:gd name="connsiteY4" fmla="*/ 0 h 121600"/>
                      <a:gd name="connsiteX0" fmla="*/ 13407 w 218499"/>
                      <a:gd name="connsiteY0" fmla="*/ 0 h 134944"/>
                      <a:gd name="connsiteX1" fmla="*/ 218499 w 218499"/>
                      <a:gd name="connsiteY1" fmla="*/ 0 h 134944"/>
                      <a:gd name="connsiteX2" fmla="*/ 160746 w 218499"/>
                      <a:gd name="connsiteY2" fmla="*/ 134944 h 134944"/>
                      <a:gd name="connsiteX3" fmla="*/ 0 w 218499"/>
                      <a:gd name="connsiteY3" fmla="*/ 38976 h 134944"/>
                      <a:gd name="connsiteX4" fmla="*/ 13407 w 218499"/>
                      <a:gd name="connsiteY4" fmla="*/ 0 h 134944"/>
                      <a:gd name="connsiteX0" fmla="*/ 13407 w 225663"/>
                      <a:gd name="connsiteY0" fmla="*/ 11860 h 146804"/>
                      <a:gd name="connsiteX1" fmla="*/ 225663 w 225663"/>
                      <a:gd name="connsiteY1" fmla="*/ 0 h 146804"/>
                      <a:gd name="connsiteX2" fmla="*/ 160746 w 225663"/>
                      <a:gd name="connsiteY2" fmla="*/ 146804 h 146804"/>
                      <a:gd name="connsiteX3" fmla="*/ 0 w 225663"/>
                      <a:gd name="connsiteY3" fmla="*/ 50836 h 146804"/>
                      <a:gd name="connsiteX4" fmla="*/ 13407 w 225663"/>
                      <a:gd name="connsiteY4" fmla="*/ 11860 h 1468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663" h="146804">
                        <a:moveTo>
                          <a:pt x="13407" y="11860"/>
                        </a:moveTo>
                        <a:lnTo>
                          <a:pt x="225663" y="0"/>
                        </a:lnTo>
                        <a:lnTo>
                          <a:pt x="160746" y="146804"/>
                        </a:lnTo>
                        <a:lnTo>
                          <a:pt x="0" y="50836"/>
                        </a:lnTo>
                        <a:lnTo>
                          <a:pt x="13407" y="11860"/>
                        </a:lnTo>
                        <a:close/>
                      </a:path>
                    </a:pathLst>
                  </a:custGeom>
                  <a:solidFill>
                    <a:srgbClr val="FCE4DC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/>
                    <a:endParaRPr lang="en-GB" sz="1000" b="1" dirty="0" err="1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59" name="Groep 158">
                  <a:extLst>
                    <a:ext uri="{FF2B5EF4-FFF2-40B4-BE49-F238E27FC236}">
                      <a16:creationId xmlns:a16="http://schemas.microsoft.com/office/drawing/2014/main" id="{307A79AC-CB86-4AE5-B0E5-F1CA17745C65}"/>
                    </a:ext>
                  </a:extLst>
                </p:cNvPr>
                <p:cNvGrpSpPr/>
                <p:nvPr userDrawn="1"/>
              </p:nvGrpSpPr>
              <p:grpSpPr>
                <a:xfrm>
                  <a:off x="-3219980" y="2771792"/>
                  <a:ext cx="140241" cy="116552"/>
                  <a:chOff x="-2608640" y="2891109"/>
                  <a:chExt cx="309118" cy="261993"/>
                </a:xfrm>
              </p:grpSpPr>
              <p:sp>
                <p:nvSpPr>
                  <p:cNvPr id="160" name="Vrije vorm: vorm 159">
                    <a:extLst>
                      <a:ext uri="{FF2B5EF4-FFF2-40B4-BE49-F238E27FC236}">
                        <a16:creationId xmlns:a16="http://schemas.microsoft.com/office/drawing/2014/main" id="{FFBBF7BD-19EA-4EA0-A791-88B684976B34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465317" y="2891109"/>
                    <a:ext cx="165795" cy="200435"/>
                  </a:xfrm>
                  <a:custGeom>
                    <a:avLst/>
                    <a:gdLst>
                      <a:gd name="connsiteX0" fmla="*/ 0 w 147782"/>
                      <a:gd name="connsiteY0" fmla="*/ 184728 h 221673"/>
                      <a:gd name="connsiteX1" fmla="*/ 147782 w 147782"/>
                      <a:gd name="connsiteY1" fmla="*/ 0 h 221673"/>
                      <a:gd name="connsiteX2" fmla="*/ 92363 w 147782"/>
                      <a:gd name="connsiteY2" fmla="*/ 221673 h 221673"/>
                      <a:gd name="connsiteX3" fmla="*/ 0 w 147782"/>
                      <a:gd name="connsiteY3" fmla="*/ 184728 h 221673"/>
                      <a:gd name="connsiteX0" fmla="*/ 0 w 180109"/>
                      <a:gd name="connsiteY0" fmla="*/ 166255 h 203200"/>
                      <a:gd name="connsiteX1" fmla="*/ 180109 w 180109"/>
                      <a:gd name="connsiteY1" fmla="*/ 0 h 203200"/>
                      <a:gd name="connsiteX2" fmla="*/ 92363 w 180109"/>
                      <a:gd name="connsiteY2" fmla="*/ 203200 h 203200"/>
                      <a:gd name="connsiteX3" fmla="*/ 0 w 180109"/>
                      <a:gd name="connsiteY3" fmla="*/ 166255 h 203200"/>
                      <a:gd name="connsiteX0" fmla="*/ 0 w 182213"/>
                      <a:gd name="connsiteY0" fmla="*/ 166453 h 203398"/>
                      <a:gd name="connsiteX1" fmla="*/ 180109 w 182213"/>
                      <a:gd name="connsiteY1" fmla="*/ 198 h 203398"/>
                      <a:gd name="connsiteX2" fmla="*/ 92363 w 182213"/>
                      <a:gd name="connsiteY2" fmla="*/ 203398 h 203398"/>
                      <a:gd name="connsiteX3" fmla="*/ 0 w 182213"/>
                      <a:gd name="connsiteY3" fmla="*/ 166453 h 203398"/>
                      <a:gd name="connsiteX0" fmla="*/ 0 w 186034"/>
                      <a:gd name="connsiteY0" fmla="*/ 168058 h 205003"/>
                      <a:gd name="connsiteX1" fmla="*/ 180109 w 186034"/>
                      <a:gd name="connsiteY1" fmla="*/ 1803 h 205003"/>
                      <a:gd name="connsiteX2" fmla="*/ 92363 w 186034"/>
                      <a:gd name="connsiteY2" fmla="*/ 205003 h 205003"/>
                      <a:gd name="connsiteX3" fmla="*/ 0 w 186034"/>
                      <a:gd name="connsiteY3" fmla="*/ 168058 h 205003"/>
                      <a:gd name="connsiteX0" fmla="*/ 0 w 163074"/>
                      <a:gd name="connsiteY0" fmla="*/ 161895 h 203458"/>
                      <a:gd name="connsiteX1" fmla="*/ 161637 w 163074"/>
                      <a:gd name="connsiteY1" fmla="*/ 258 h 203458"/>
                      <a:gd name="connsiteX2" fmla="*/ 73891 w 163074"/>
                      <a:gd name="connsiteY2" fmla="*/ 203458 h 203458"/>
                      <a:gd name="connsiteX3" fmla="*/ 0 w 163074"/>
                      <a:gd name="connsiteY3" fmla="*/ 161895 h 203458"/>
                      <a:gd name="connsiteX0" fmla="*/ 0 w 162654"/>
                      <a:gd name="connsiteY0" fmla="*/ 161843 h 198788"/>
                      <a:gd name="connsiteX1" fmla="*/ 161637 w 162654"/>
                      <a:gd name="connsiteY1" fmla="*/ 206 h 198788"/>
                      <a:gd name="connsiteX2" fmla="*/ 64654 w 162654"/>
                      <a:gd name="connsiteY2" fmla="*/ 198788 h 198788"/>
                      <a:gd name="connsiteX3" fmla="*/ 0 w 162654"/>
                      <a:gd name="connsiteY3" fmla="*/ 161843 h 198788"/>
                      <a:gd name="connsiteX0" fmla="*/ 0 w 165794"/>
                      <a:gd name="connsiteY0" fmla="*/ 163491 h 200436"/>
                      <a:gd name="connsiteX1" fmla="*/ 161637 w 165794"/>
                      <a:gd name="connsiteY1" fmla="*/ 1854 h 200436"/>
                      <a:gd name="connsiteX2" fmla="*/ 64654 w 165794"/>
                      <a:gd name="connsiteY2" fmla="*/ 200436 h 200436"/>
                      <a:gd name="connsiteX3" fmla="*/ 0 w 165794"/>
                      <a:gd name="connsiteY3" fmla="*/ 163491 h 200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5794" h="200436">
                        <a:moveTo>
                          <a:pt x="0" y="163491"/>
                        </a:moveTo>
                        <a:cubicBezTo>
                          <a:pt x="14624" y="129624"/>
                          <a:pt x="137006" y="-18157"/>
                          <a:pt x="161637" y="1854"/>
                        </a:cubicBezTo>
                        <a:cubicBezTo>
                          <a:pt x="186268" y="21865"/>
                          <a:pt x="94672" y="172727"/>
                          <a:pt x="64654" y="200436"/>
                        </a:cubicBezTo>
                        <a:lnTo>
                          <a:pt x="0" y="16349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>
                    <a:solidFill>
                      <a:srgbClr val="3F3E3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sp>
                <p:nvSpPr>
                  <p:cNvPr id="161" name="Vrije vorm: vorm 160">
                    <a:extLst>
                      <a:ext uri="{FF2B5EF4-FFF2-40B4-BE49-F238E27FC236}">
                        <a16:creationId xmlns:a16="http://schemas.microsoft.com/office/drawing/2014/main" id="{FFB06D1F-CF83-426A-92D5-4F8BD828788A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608640" y="3034770"/>
                    <a:ext cx="207309" cy="118332"/>
                  </a:xfrm>
                  <a:custGeom>
                    <a:avLst/>
                    <a:gdLst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46181 w 138545"/>
                      <a:gd name="connsiteY4" fmla="*/ 41564 h 87746"/>
                      <a:gd name="connsiteX5" fmla="*/ 0 w 138545"/>
                      <a:gd name="connsiteY5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8052"/>
                      <a:gd name="connsiteX1" fmla="*/ 73891 w 138545"/>
                      <a:gd name="connsiteY1" fmla="*/ 87746 h 88052"/>
                      <a:gd name="connsiteX2" fmla="*/ 138545 w 138545"/>
                      <a:gd name="connsiteY2" fmla="*/ 27709 h 88052"/>
                      <a:gd name="connsiteX3" fmla="*/ 96981 w 138545"/>
                      <a:gd name="connsiteY3" fmla="*/ 0 h 88052"/>
                      <a:gd name="connsiteX4" fmla="*/ 0 w 138545"/>
                      <a:gd name="connsiteY4" fmla="*/ 78509 h 88052"/>
                      <a:gd name="connsiteX0" fmla="*/ 188 w 138733"/>
                      <a:gd name="connsiteY0" fmla="*/ 78509 h 97514"/>
                      <a:gd name="connsiteX1" fmla="*/ 74079 w 138733"/>
                      <a:gd name="connsiteY1" fmla="*/ 87746 h 97514"/>
                      <a:gd name="connsiteX2" fmla="*/ 138733 w 138733"/>
                      <a:gd name="connsiteY2" fmla="*/ 27709 h 97514"/>
                      <a:gd name="connsiteX3" fmla="*/ 97169 w 138733"/>
                      <a:gd name="connsiteY3" fmla="*/ 0 h 97514"/>
                      <a:gd name="connsiteX4" fmla="*/ 188 w 138733"/>
                      <a:gd name="connsiteY4" fmla="*/ 78509 h 97514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9150"/>
                      <a:gd name="connsiteY0" fmla="*/ 78509 h 91707"/>
                      <a:gd name="connsiteX1" fmla="*/ 74058 w 139150"/>
                      <a:gd name="connsiteY1" fmla="*/ 87746 h 91707"/>
                      <a:gd name="connsiteX2" fmla="*/ 138712 w 139150"/>
                      <a:gd name="connsiteY2" fmla="*/ 27709 h 91707"/>
                      <a:gd name="connsiteX3" fmla="*/ 97148 w 139150"/>
                      <a:gd name="connsiteY3" fmla="*/ 0 h 91707"/>
                      <a:gd name="connsiteX4" fmla="*/ 167 w 139150"/>
                      <a:gd name="connsiteY4" fmla="*/ 78509 h 91707"/>
                      <a:gd name="connsiteX0" fmla="*/ 167 w 139150"/>
                      <a:gd name="connsiteY0" fmla="*/ 87626 h 100824"/>
                      <a:gd name="connsiteX1" fmla="*/ 74058 w 139150"/>
                      <a:gd name="connsiteY1" fmla="*/ 96863 h 100824"/>
                      <a:gd name="connsiteX2" fmla="*/ 138712 w 139150"/>
                      <a:gd name="connsiteY2" fmla="*/ 36826 h 100824"/>
                      <a:gd name="connsiteX3" fmla="*/ 97148 w 139150"/>
                      <a:gd name="connsiteY3" fmla="*/ 9117 h 100824"/>
                      <a:gd name="connsiteX4" fmla="*/ 167 w 139150"/>
                      <a:gd name="connsiteY4" fmla="*/ 87626 h 100824"/>
                      <a:gd name="connsiteX0" fmla="*/ 167 w 139150"/>
                      <a:gd name="connsiteY0" fmla="*/ 79509 h 92707"/>
                      <a:gd name="connsiteX1" fmla="*/ 74058 w 139150"/>
                      <a:gd name="connsiteY1" fmla="*/ 88746 h 92707"/>
                      <a:gd name="connsiteX2" fmla="*/ 138712 w 139150"/>
                      <a:gd name="connsiteY2" fmla="*/ 28709 h 92707"/>
                      <a:gd name="connsiteX3" fmla="*/ 97148 w 139150"/>
                      <a:gd name="connsiteY3" fmla="*/ 1000 h 92707"/>
                      <a:gd name="connsiteX4" fmla="*/ 167 w 139150"/>
                      <a:gd name="connsiteY4" fmla="*/ 79509 h 92707"/>
                      <a:gd name="connsiteX0" fmla="*/ 167 w 138974"/>
                      <a:gd name="connsiteY0" fmla="*/ 71888 h 85086"/>
                      <a:gd name="connsiteX1" fmla="*/ 74058 w 138974"/>
                      <a:gd name="connsiteY1" fmla="*/ 81125 h 85086"/>
                      <a:gd name="connsiteX2" fmla="*/ 138712 w 138974"/>
                      <a:gd name="connsiteY2" fmla="*/ 21088 h 85086"/>
                      <a:gd name="connsiteX3" fmla="*/ 91899 w 138974"/>
                      <a:gd name="connsiteY3" fmla="*/ 1252 h 85086"/>
                      <a:gd name="connsiteX4" fmla="*/ 167 w 138974"/>
                      <a:gd name="connsiteY4" fmla="*/ 71888 h 85086"/>
                      <a:gd name="connsiteX0" fmla="*/ 278 w 118032"/>
                      <a:gd name="connsiteY0" fmla="*/ 56375 h 82581"/>
                      <a:gd name="connsiteX1" fmla="*/ 53174 w 118032"/>
                      <a:gd name="connsiteY1" fmla="*/ 81359 h 82581"/>
                      <a:gd name="connsiteX2" fmla="*/ 117828 w 118032"/>
                      <a:gd name="connsiteY2" fmla="*/ 21322 h 82581"/>
                      <a:gd name="connsiteX3" fmla="*/ 71015 w 118032"/>
                      <a:gd name="connsiteY3" fmla="*/ 1486 h 82581"/>
                      <a:gd name="connsiteX4" fmla="*/ 278 w 118032"/>
                      <a:gd name="connsiteY4" fmla="*/ 56375 h 82581"/>
                      <a:gd name="connsiteX0" fmla="*/ 220 w 117808"/>
                      <a:gd name="connsiteY0" fmla="*/ 56172 h 67245"/>
                      <a:gd name="connsiteX1" fmla="*/ 63614 w 117808"/>
                      <a:gd name="connsiteY1" fmla="*/ 62785 h 67245"/>
                      <a:gd name="connsiteX2" fmla="*/ 117770 w 117808"/>
                      <a:gd name="connsiteY2" fmla="*/ 21119 h 67245"/>
                      <a:gd name="connsiteX3" fmla="*/ 70957 w 117808"/>
                      <a:gd name="connsiteY3" fmla="*/ 1283 h 67245"/>
                      <a:gd name="connsiteX4" fmla="*/ 220 w 117808"/>
                      <a:gd name="connsiteY4" fmla="*/ 56172 h 67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08" h="67245">
                        <a:moveTo>
                          <a:pt x="220" y="56172"/>
                        </a:moveTo>
                        <a:cubicBezTo>
                          <a:pt x="-3628" y="70796"/>
                          <a:pt x="44022" y="68627"/>
                          <a:pt x="63614" y="62785"/>
                        </a:cubicBezTo>
                        <a:cubicBezTo>
                          <a:pt x="83206" y="56943"/>
                          <a:pt x="116546" y="31369"/>
                          <a:pt x="117770" y="21119"/>
                        </a:cubicBezTo>
                        <a:cubicBezTo>
                          <a:pt x="118994" y="10869"/>
                          <a:pt x="90549" y="-4559"/>
                          <a:pt x="70957" y="1283"/>
                        </a:cubicBezTo>
                        <a:cubicBezTo>
                          <a:pt x="51365" y="7125"/>
                          <a:pt x="61415" y="48373"/>
                          <a:pt x="220" y="56172"/>
                        </a:cubicBezTo>
                        <a:close/>
                      </a:path>
                    </a:pathLst>
                  </a:custGeom>
                  <a:solidFill>
                    <a:srgbClr val="8AC3EF"/>
                  </a:solidFill>
                  <a:ln w="9525">
                    <a:solidFill>
                      <a:srgbClr val="307EB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</p:grpSp>
          </p:grpSp>
        </p:grpSp>
      </p:grpSp>
      <p:grpSp>
        <p:nvGrpSpPr>
          <p:cNvPr id="210" name="INSTRUCTION">
            <a:extLst>
              <a:ext uri="{FF2B5EF4-FFF2-40B4-BE49-F238E27FC236}">
                <a16:creationId xmlns:a16="http://schemas.microsoft.com/office/drawing/2014/main" id="{C7ACACE3-CE15-429B-B897-A4BC71942D40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211" name="Rechthoek 210">
              <a:extLst>
                <a:ext uri="{FF2B5EF4-FFF2-40B4-BE49-F238E27FC236}">
                  <a16:creationId xmlns:a16="http://schemas.microsoft.com/office/drawing/2014/main" id="{9480CF9E-0349-4209-9063-64584ECD2864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212" name="Ovaal 211">
              <a:extLst>
                <a:ext uri="{FF2B5EF4-FFF2-40B4-BE49-F238E27FC236}">
                  <a16:creationId xmlns:a16="http://schemas.microsoft.com/office/drawing/2014/main" id="{EBD9E577-52FC-4295-98E5-19D62C45447F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3" name="Rechthoek 212">
              <a:extLst>
                <a:ext uri="{FF2B5EF4-FFF2-40B4-BE49-F238E27FC236}">
                  <a16:creationId xmlns:a16="http://schemas.microsoft.com/office/drawing/2014/main" id="{0622C9C5-32F3-4B6E-AE4C-898552390460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14" name="Ovaal 213">
              <a:extLst>
                <a:ext uri="{FF2B5EF4-FFF2-40B4-BE49-F238E27FC236}">
                  <a16:creationId xmlns:a16="http://schemas.microsoft.com/office/drawing/2014/main" id="{6E8C48BF-F5B1-41D0-807C-ACD91EB05364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5" name="Rechthoek 214">
              <a:extLst>
                <a:ext uri="{FF2B5EF4-FFF2-40B4-BE49-F238E27FC236}">
                  <a16:creationId xmlns:a16="http://schemas.microsoft.com/office/drawing/2014/main" id="{2C515C88-EF54-4955-AD0B-9096DC3F9844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16" name="Rechthoek 215">
              <a:extLst>
                <a:ext uri="{FF2B5EF4-FFF2-40B4-BE49-F238E27FC236}">
                  <a16:creationId xmlns:a16="http://schemas.microsoft.com/office/drawing/2014/main" id="{84D0AF68-777F-425E-8605-17DEE5FC3E4F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17" name="Ovaal 216">
              <a:extLst>
                <a:ext uri="{FF2B5EF4-FFF2-40B4-BE49-F238E27FC236}">
                  <a16:creationId xmlns:a16="http://schemas.microsoft.com/office/drawing/2014/main" id="{E7050ABD-DC48-4EED-BBB4-E51E03ADE3ED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18" name="Rechthoek 217">
              <a:extLst>
                <a:ext uri="{FF2B5EF4-FFF2-40B4-BE49-F238E27FC236}">
                  <a16:creationId xmlns:a16="http://schemas.microsoft.com/office/drawing/2014/main" id="{1096CE28-16BF-4216-8C27-64D91EB65930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19" name="Ovaal 218">
              <a:extLst>
                <a:ext uri="{FF2B5EF4-FFF2-40B4-BE49-F238E27FC236}">
                  <a16:creationId xmlns:a16="http://schemas.microsoft.com/office/drawing/2014/main" id="{67142E40-D09E-4FA6-87C7-87FC33368225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20" name="Rechthoek 219">
              <a:extLst>
                <a:ext uri="{FF2B5EF4-FFF2-40B4-BE49-F238E27FC236}">
                  <a16:creationId xmlns:a16="http://schemas.microsoft.com/office/drawing/2014/main" id="{9C69955A-BE32-479E-97D7-4D141653A561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21" name="Ovaal 220">
              <a:extLst>
                <a:ext uri="{FF2B5EF4-FFF2-40B4-BE49-F238E27FC236}">
                  <a16:creationId xmlns:a16="http://schemas.microsoft.com/office/drawing/2014/main" id="{DE856A8B-0883-4BEC-B592-65C6E77A4008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22" name="Rechthoek 221">
              <a:extLst>
                <a:ext uri="{FF2B5EF4-FFF2-40B4-BE49-F238E27FC236}">
                  <a16:creationId xmlns:a16="http://schemas.microsoft.com/office/drawing/2014/main" id="{0C713D9A-DB02-4E1B-A7A1-5C6DA2339134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23" name="Ovaal 222">
              <a:extLst>
                <a:ext uri="{FF2B5EF4-FFF2-40B4-BE49-F238E27FC236}">
                  <a16:creationId xmlns:a16="http://schemas.microsoft.com/office/drawing/2014/main" id="{0E7D6669-1A98-455D-AC6A-3F77B118D85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24" name="Rechthoek 223">
              <a:extLst>
                <a:ext uri="{FF2B5EF4-FFF2-40B4-BE49-F238E27FC236}">
                  <a16:creationId xmlns:a16="http://schemas.microsoft.com/office/drawing/2014/main" id="{ECCFB6C2-91C2-408A-A6A3-D75FEE2D08FE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225" name="Ovaal 224">
              <a:extLst>
                <a:ext uri="{FF2B5EF4-FFF2-40B4-BE49-F238E27FC236}">
                  <a16:creationId xmlns:a16="http://schemas.microsoft.com/office/drawing/2014/main" id="{984F434F-E750-4D1C-84AF-2FB2E9B7A2EE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26" name="Rechthoek 225">
              <a:extLst>
                <a:ext uri="{FF2B5EF4-FFF2-40B4-BE49-F238E27FC236}">
                  <a16:creationId xmlns:a16="http://schemas.microsoft.com/office/drawing/2014/main" id="{5902B763-442D-48C6-934F-7BDCC50B9234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227" name="Ovaal 226">
              <a:extLst>
                <a:ext uri="{FF2B5EF4-FFF2-40B4-BE49-F238E27FC236}">
                  <a16:creationId xmlns:a16="http://schemas.microsoft.com/office/drawing/2014/main" id="{C6B93918-38A1-40BF-9D54-98E4A9ADAD82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228" name="Rechthoek 227">
              <a:extLst>
                <a:ext uri="{FF2B5EF4-FFF2-40B4-BE49-F238E27FC236}">
                  <a16:creationId xmlns:a16="http://schemas.microsoft.com/office/drawing/2014/main" id="{ECF8B08C-07CC-4DC4-8BDA-C045A923CCED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229" name="Ovaal 228">
              <a:extLst>
                <a:ext uri="{FF2B5EF4-FFF2-40B4-BE49-F238E27FC236}">
                  <a16:creationId xmlns:a16="http://schemas.microsoft.com/office/drawing/2014/main" id="{17599426-5DB1-41D9-8FD8-6F64A254D507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230" name="Rechthoek 229">
              <a:extLst>
                <a:ext uri="{FF2B5EF4-FFF2-40B4-BE49-F238E27FC236}">
                  <a16:creationId xmlns:a16="http://schemas.microsoft.com/office/drawing/2014/main" id="{B2B8C55D-84B1-4ABF-999E-E8BC5BD5020D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231" name="Rechthoek 230">
              <a:extLst>
                <a:ext uri="{FF2B5EF4-FFF2-40B4-BE49-F238E27FC236}">
                  <a16:creationId xmlns:a16="http://schemas.microsoft.com/office/drawing/2014/main" id="{5B4FFF26-F6B9-4515-852D-0D53F5E86509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232" name="ICOON_info">
              <a:extLst>
                <a:ext uri="{FF2B5EF4-FFF2-40B4-BE49-F238E27FC236}">
                  <a16:creationId xmlns:a16="http://schemas.microsoft.com/office/drawing/2014/main" id="{690ECF54-7573-4DFC-8691-CC13899B6534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274" name="Ovaal 273">
                <a:extLst>
                  <a:ext uri="{FF2B5EF4-FFF2-40B4-BE49-F238E27FC236}">
                    <a16:creationId xmlns:a16="http://schemas.microsoft.com/office/drawing/2014/main" id="{3E06A8C4-51E5-4A33-BAB1-3542FB66AA77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5" name="Graphic 163" descr="Informatie">
                <a:extLst>
                  <a:ext uri="{FF2B5EF4-FFF2-40B4-BE49-F238E27FC236}">
                    <a16:creationId xmlns:a16="http://schemas.microsoft.com/office/drawing/2014/main" id="{E6787E0E-15BF-45CF-8281-64005D014632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3" name="VOORBEELD">
              <a:extLst>
                <a:ext uri="{FF2B5EF4-FFF2-40B4-BE49-F238E27FC236}">
                  <a16:creationId xmlns:a16="http://schemas.microsoft.com/office/drawing/2014/main" id="{B58F8EF5-EA3A-4E2B-ACAC-63CA871F0363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234" name="Rechthoek 233">
                <a:extLst>
                  <a:ext uri="{FF2B5EF4-FFF2-40B4-BE49-F238E27FC236}">
                    <a16:creationId xmlns:a16="http://schemas.microsoft.com/office/drawing/2014/main" id="{B54365FE-FECE-464F-98A1-A0B126475D0E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235" name="Rechthoek 234">
                <a:extLst>
                  <a:ext uri="{FF2B5EF4-FFF2-40B4-BE49-F238E27FC236}">
                    <a16:creationId xmlns:a16="http://schemas.microsoft.com/office/drawing/2014/main" id="{DB62C766-04E6-43FA-BAB1-265D4862EBA3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36" name="Groep 235">
                <a:extLst>
                  <a:ext uri="{FF2B5EF4-FFF2-40B4-BE49-F238E27FC236}">
                    <a16:creationId xmlns:a16="http://schemas.microsoft.com/office/drawing/2014/main" id="{5E665283-DB31-4927-8AE6-E4B6C39C05B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267" name="Groep 266">
                  <a:extLst>
                    <a:ext uri="{FF2B5EF4-FFF2-40B4-BE49-F238E27FC236}">
                      <a16:creationId xmlns:a16="http://schemas.microsoft.com/office/drawing/2014/main" id="{F5156144-E28E-4F44-BC75-16FC3FE549F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69" name="Rechte verbindingslijn 268">
                    <a:extLst>
                      <a:ext uri="{FF2B5EF4-FFF2-40B4-BE49-F238E27FC236}">
                        <a16:creationId xmlns:a16="http://schemas.microsoft.com/office/drawing/2014/main" id="{BCC8B59E-A28B-4D0F-A6B1-3A9B4CAE541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0" name="Rechte verbindingslijn 269">
                    <a:extLst>
                      <a:ext uri="{FF2B5EF4-FFF2-40B4-BE49-F238E27FC236}">
                        <a16:creationId xmlns:a16="http://schemas.microsoft.com/office/drawing/2014/main" id="{228D66F1-3B3A-47B5-A43E-88478871DF6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1" name="Rechte verbindingslijn 270">
                    <a:extLst>
                      <a:ext uri="{FF2B5EF4-FFF2-40B4-BE49-F238E27FC236}">
                        <a16:creationId xmlns:a16="http://schemas.microsoft.com/office/drawing/2014/main" id="{2859746E-3B66-4015-A1FC-E1BB1834275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2" name="Rechte verbindingslijn 271">
                    <a:extLst>
                      <a:ext uri="{FF2B5EF4-FFF2-40B4-BE49-F238E27FC236}">
                        <a16:creationId xmlns:a16="http://schemas.microsoft.com/office/drawing/2014/main" id="{F8118FEF-6509-4373-B5D4-A7D69DA3811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3" name="Rechte verbindingslijn 272">
                    <a:extLst>
                      <a:ext uri="{FF2B5EF4-FFF2-40B4-BE49-F238E27FC236}">
                        <a16:creationId xmlns:a16="http://schemas.microsoft.com/office/drawing/2014/main" id="{FECFD006-D12E-4C3C-9A35-EA6DBB08AF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68" name="Pijl: rechts 267">
                  <a:extLst>
                    <a:ext uri="{FF2B5EF4-FFF2-40B4-BE49-F238E27FC236}">
                      <a16:creationId xmlns:a16="http://schemas.microsoft.com/office/drawing/2014/main" id="{4C08F089-F7C9-4707-8D32-01BD6F4ED36F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37" name="Groep 236">
                <a:extLst>
                  <a:ext uri="{FF2B5EF4-FFF2-40B4-BE49-F238E27FC236}">
                    <a16:creationId xmlns:a16="http://schemas.microsoft.com/office/drawing/2014/main" id="{E273EBD7-D707-4F5A-B966-100CE858F13C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260" name="Groep 259">
                  <a:extLst>
                    <a:ext uri="{FF2B5EF4-FFF2-40B4-BE49-F238E27FC236}">
                      <a16:creationId xmlns:a16="http://schemas.microsoft.com/office/drawing/2014/main" id="{87C33A5F-E7D1-449B-8E22-41414BA566E2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62" name="Rechte verbindingslijn 261">
                    <a:extLst>
                      <a:ext uri="{FF2B5EF4-FFF2-40B4-BE49-F238E27FC236}">
                        <a16:creationId xmlns:a16="http://schemas.microsoft.com/office/drawing/2014/main" id="{BA71E8B3-90FF-4080-9E0A-C88DCCDA594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3" name="Rechte verbindingslijn 262">
                    <a:extLst>
                      <a:ext uri="{FF2B5EF4-FFF2-40B4-BE49-F238E27FC236}">
                        <a16:creationId xmlns:a16="http://schemas.microsoft.com/office/drawing/2014/main" id="{477C6B8F-E1D2-4515-9DF4-86AD9E6B0F0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4" name="Rechte verbindingslijn 263">
                    <a:extLst>
                      <a:ext uri="{FF2B5EF4-FFF2-40B4-BE49-F238E27FC236}">
                        <a16:creationId xmlns:a16="http://schemas.microsoft.com/office/drawing/2014/main" id="{D95D0225-C8EA-490C-B38E-ADA422EEFC3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5" name="Rechte verbindingslijn 264">
                    <a:extLst>
                      <a:ext uri="{FF2B5EF4-FFF2-40B4-BE49-F238E27FC236}">
                        <a16:creationId xmlns:a16="http://schemas.microsoft.com/office/drawing/2014/main" id="{AEF0B09C-AB4E-4E25-B6BD-EC6B4BC3F37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6" name="Rechte verbindingslijn 265">
                    <a:extLst>
                      <a:ext uri="{FF2B5EF4-FFF2-40B4-BE49-F238E27FC236}">
                        <a16:creationId xmlns:a16="http://schemas.microsoft.com/office/drawing/2014/main" id="{71EF1B43-A2AF-47B7-91D5-A2D69762854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61" name="Pijl: rechts 260">
                  <a:extLst>
                    <a:ext uri="{FF2B5EF4-FFF2-40B4-BE49-F238E27FC236}">
                      <a16:creationId xmlns:a16="http://schemas.microsoft.com/office/drawing/2014/main" id="{9093A994-7721-4626-9BF4-5C03522B6F8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238" name="Rechte verbindingslijn 237">
                <a:extLst>
                  <a:ext uri="{FF2B5EF4-FFF2-40B4-BE49-F238E27FC236}">
                    <a16:creationId xmlns:a16="http://schemas.microsoft.com/office/drawing/2014/main" id="{26ABF508-C542-428E-BD1A-3C6F97C9D0D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39" name="Rechte verbindingslijn 238">
                <a:extLst>
                  <a:ext uri="{FF2B5EF4-FFF2-40B4-BE49-F238E27FC236}">
                    <a16:creationId xmlns:a16="http://schemas.microsoft.com/office/drawing/2014/main" id="{737BEABF-6482-4B1A-B8EA-383E2FA5F5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40" name="Rechthoek 239">
                <a:extLst>
                  <a:ext uri="{FF2B5EF4-FFF2-40B4-BE49-F238E27FC236}">
                    <a16:creationId xmlns:a16="http://schemas.microsoft.com/office/drawing/2014/main" id="{5289E9BA-26D4-482D-8782-48F25749EE4F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241" name="Rechthoek 240">
                <a:extLst>
                  <a:ext uri="{FF2B5EF4-FFF2-40B4-BE49-F238E27FC236}">
                    <a16:creationId xmlns:a16="http://schemas.microsoft.com/office/drawing/2014/main" id="{E914FBC7-5759-4784-BE1D-E0041EAD9FF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242" name="Groep 241">
                <a:extLst>
                  <a:ext uri="{FF2B5EF4-FFF2-40B4-BE49-F238E27FC236}">
                    <a16:creationId xmlns:a16="http://schemas.microsoft.com/office/drawing/2014/main" id="{BC9BF5D2-692B-4984-B8A0-E5EDB23C9485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252" name="Rechthoek 251">
                  <a:extLst>
                    <a:ext uri="{FF2B5EF4-FFF2-40B4-BE49-F238E27FC236}">
                      <a16:creationId xmlns:a16="http://schemas.microsoft.com/office/drawing/2014/main" id="{A186652A-C4E3-4C43-ACC6-5F982CC4CD45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53" name="Groep 252">
                  <a:extLst>
                    <a:ext uri="{FF2B5EF4-FFF2-40B4-BE49-F238E27FC236}">
                      <a16:creationId xmlns:a16="http://schemas.microsoft.com/office/drawing/2014/main" id="{CA0752D8-74B4-498F-A312-B675BF9A1F1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55" name="Rechte verbindingslijn 254">
                    <a:extLst>
                      <a:ext uri="{FF2B5EF4-FFF2-40B4-BE49-F238E27FC236}">
                        <a16:creationId xmlns:a16="http://schemas.microsoft.com/office/drawing/2014/main" id="{32D44B06-5D3D-40F0-884A-144FF95A46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6" name="Rechte verbindingslijn 255">
                    <a:extLst>
                      <a:ext uri="{FF2B5EF4-FFF2-40B4-BE49-F238E27FC236}">
                        <a16:creationId xmlns:a16="http://schemas.microsoft.com/office/drawing/2014/main" id="{FB78730F-8BD0-48CB-8035-D0516C17FD8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7" name="Rechte verbindingslijn 256">
                    <a:extLst>
                      <a:ext uri="{FF2B5EF4-FFF2-40B4-BE49-F238E27FC236}">
                        <a16:creationId xmlns:a16="http://schemas.microsoft.com/office/drawing/2014/main" id="{C8FCC2BB-9A5A-43B5-BEB5-9298B9C9B2C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8" name="Rechte verbindingslijn 257">
                    <a:extLst>
                      <a:ext uri="{FF2B5EF4-FFF2-40B4-BE49-F238E27FC236}">
                        <a16:creationId xmlns:a16="http://schemas.microsoft.com/office/drawing/2014/main" id="{6F5D3D15-C02A-4725-B5DB-AFE168FCD6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9" name="Rechte verbindingslijn 258">
                    <a:extLst>
                      <a:ext uri="{FF2B5EF4-FFF2-40B4-BE49-F238E27FC236}">
                        <a16:creationId xmlns:a16="http://schemas.microsoft.com/office/drawing/2014/main" id="{CFB8D175-391F-44A7-B106-841DADEA26D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54" name="Pijl: rechts 253">
                  <a:extLst>
                    <a:ext uri="{FF2B5EF4-FFF2-40B4-BE49-F238E27FC236}">
                      <a16:creationId xmlns:a16="http://schemas.microsoft.com/office/drawing/2014/main" id="{8ADAC428-4015-45D0-9209-5F7AFC44E3DB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3" name="Groep 242">
                <a:extLst>
                  <a:ext uri="{FF2B5EF4-FFF2-40B4-BE49-F238E27FC236}">
                    <a16:creationId xmlns:a16="http://schemas.microsoft.com/office/drawing/2014/main" id="{C61DE5C1-07A0-40AA-BAB0-E7BB3611DBA4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44" name="Rechthoek 243">
                  <a:extLst>
                    <a:ext uri="{FF2B5EF4-FFF2-40B4-BE49-F238E27FC236}">
                      <a16:creationId xmlns:a16="http://schemas.microsoft.com/office/drawing/2014/main" id="{C9318C30-FD4B-4D20-BF6F-F191BF33A53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45" name="Groep 244">
                  <a:extLst>
                    <a:ext uri="{FF2B5EF4-FFF2-40B4-BE49-F238E27FC236}">
                      <a16:creationId xmlns:a16="http://schemas.microsoft.com/office/drawing/2014/main" id="{E27D215E-2A1A-4442-AD75-EE5768780AE5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47" name="Rechte verbindingslijn 246">
                    <a:extLst>
                      <a:ext uri="{FF2B5EF4-FFF2-40B4-BE49-F238E27FC236}">
                        <a16:creationId xmlns:a16="http://schemas.microsoft.com/office/drawing/2014/main" id="{711D174D-ADF0-4D1F-8EF9-B0274D64DC5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8" name="Rechte verbindingslijn 247">
                    <a:extLst>
                      <a:ext uri="{FF2B5EF4-FFF2-40B4-BE49-F238E27FC236}">
                        <a16:creationId xmlns:a16="http://schemas.microsoft.com/office/drawing/2014/main" id="{790E6E61-DF69-47A7-9F01-8B5DEACD407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9" name="Rechte verbindingslijn 248">
                    <a:extLst>
                      <a:ext uri="{FF2B5EF4-FFF2-40B4-BE49-F238E27FC236}">
                        <a16:creationId xmlns:a16="http://schemas.microsoft.com/office/drawing/2014/main" id="{869948E7-AE76-4900-AB30-73ED9FCAA9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0" name="Rechte verbindingslijn 249">
                    <a:extLst>
                      <a:ext uri="{FF2B5EF4-FFF2-40B4-BE49-F238E27FC236}">
                        <a16:creationId xmlns:a16="http://schemas.microsoft.com/office/drawing/2014/main" id="{17CAF792-D6CE-4DB3-9F80-7B929C053DF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1" name="Rechte verbindingslijn 250">
                    <a:extLst>
                      <a:ext uri="{FF2B5EF4-FFF2-40B4-BE49-F238E27FC236}">
                        <a16:creationId xmlns:a16="http://schemas.microsoft.com/office/drawing/2014/main" id="{F22F61B1-5E18-4E9C-89EA-ECF3A3DFD43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46" name="Pijl: rechts 245">
                  <a:extLst>
                    <a:ext uri="{FF2B5EF4-FFF2-40B4-BE49-F238E27FC236}">
                      <a16:creationId xmlns:a16="http://schemas.microsoft.com/office/drawing/2014/main" id="{E261D943-BB92-4DF3-A0AC-5FBB29F80AB0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276" name="Picture Placeholder 2">
            <a:extLst>
              <a:ext uri="{FF2B5EF4-FFF2-40B4-BE49-F238E27FC236}">
                <a16:creationId xmlns:a16="http://schemas.microsoft.com/office/drawing/2014/main" id="{B9468930-CD99-4B46-9FD8-27B123401F90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22289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INSTRUCTION">
            <a:extLst>
              <a:ext uri="{FF2B5EF4-FFF2-40B4-BE49-F238E27FC236}">
                <a16:creationId xmlns:a16="http://schemas.microsoft.com/office/drawing/2014/main" id="{E30B3771-DD43-4AC3-A080-B74F9237A74F}"/>
              </a:ext>
            </a:extLst>
          </p:cNvPr>
          <p:cNvGrpSpPr/>
          <p:nvPr userDrawn="1"/>
        </p:nvGrpSpPr>
        <p:grpSpPr>
          <a:xfrm>
            <a:off x="-3786437" y="2"/>
            <a:ext cx="3693386" cy="5715919"/>
            <a:chOff x="-3786437" y="2"/>
            <a:chExt cx="3693386" cy="5715919"/>
          </a:xfrm>
        </p:grpSpPr>
        <p:grpSp>
          <p:nvGrpSpPr>
            <p:cNvPr id="72" name="Groep 71">
              <a:extLst>
                <a:ext uri="{FF2B5EF4-FFF2-40B4-BE49-F238E27FC236}">
                  <a16:creationId xmlns:a16="http://schemas.microsoft.com/office/drawing/2014/main" id="{9536221C-C727-4338-B65E-2F3ED9FB8379}"/>
                </a:ext>
              </a:extLst>
            </p:cNvPr>
            <p:cNvGrpSpPr/>
            <p:nvPr userDrawn="1"/>
          </p:nvGrpSpPr>
          <p:grpSpPr>
            <a:xfrm>
              <a:off x="-3786437" y="3234716"/>
              <a:ext cx="3693386" cy="2481205"/>
              <a:chOff x="-3786437" y="3234716"/>
              <a:chExt cx="3693386" cy="2481205"/>
            </a:xfrm>
          </p:grpSpPr>
          <p:sp>
            <p:nvSpPr>
              <p:cNvPr id="160" name="Rechthoek 159">
                <a:extLst>
                  <a:ext uri="{FF2B5EF4-FFF2-40B4-BE49-F238E27FC236}">
                    <a16:creationId xmlns:a16="http://schemas.microsoft.com/office/drawing/2014/main" id="{070ED416-A4C0-453C-8EE4-B547EE8A3F0B}"/>
                  </a:ext>
                </a:extLst>
              </p:cNvPr>
              <p:cNvSpPr/>
              <p:nvPr userDrawn="1"/>
            </p:nvSpPr>
            <p:spPr>
              <a:xfrm>
                <a:off x="-3786165" y="3234716"/>
                <a:ext cx="3593091" cy="1849348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chart data</a:t>
                </a:r>
              </a:p>
            </p:txBody>
          </p:sp>
          <p:sp>
            <p:nvSpPr>
              <p:cNvPr id="161" name="Ovaal 160">
                <a:extLst>
                  <a:ext uri="{FF2B5EF4-FFF2-40B4-BE49-F238E27FC236}">
                    <a16:creationId xmlns:a16="http://schemas.microsoft.com/office/drawing/2014/main" id="{A4F58B72-4B5F-4C27-BAA7-2492F4560A0F}"/>
                  </a:ext>
                </a:extLst>
              </p:cNvPr>
              <p:cNvSpPr/>
              <p:nvPr userDrawn="1"/>
            </p:nvSpPr>
            <p:spPr>
              <a:xfrm>
                <a:off x="-3603587" y="369931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62" name="Rechthoek 161">
                <a:extLst>
                  <a:ext uri="{FF2B5EF4-FFF2-40B4-BE49-F238E27FC236}">
                    <a16:creationId xmlns:a16="http://schemas.microsoft.com/office/drawing/2014/main" id="{8907F8CD-737B-4D73-9F93-025BB17C9434}"/>
                  </a:ext>
                </a:extLst>
              </p:cNvPr>
              <p:cNvSpPr/>
              <p:nvPr userDrawn="1"/>
            </p:nvSpPr>
            <p:spPr>
              <a:xfrm>
                <a:off x="-3319415" y="3699315"/>
                <a:ext cx="2944682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Click with the right mouse button on the chart</a:t>
                </a:r>
                <a:b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‘Edit data’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63" name="Groep 162">
                <a:extLst>
                  <a:ext uri="{FF2B5EF4-FFF2-40B4-BE49-F238E27FC236}">
                    <a16:creationId xmlns:a16="http://schemas.microsoft.com/office/drawing/2014/main" id="{FDD25840-6BED-436F-A7FA-C0E4140DABE7}"/>
                  </a:ext>
                </a:extLst>
              </p:cNvPr>
              <p:cNvGrpSpPr/>
              <p:nvPr userDrawn="1"/>
            </p:nvGrpSpPr>
            <p:grpSpPr>
              <a:xfrm>
                <a:off x="-3314821" y="4139107"/>
                <a:ext cx="1495189" cy="563933"/>
                <a:chOff x="-3314821" y="3310415"/>
                <a:chExt cx="1495189" cy="563933"/>
              </a:xfrm>
            </p:grpSpPr>
            <p:sp>
              <p:nvSpPr>
                <p:cNvPr id="174" name="Rechthoek 173">
                  <a:extLst>
                    <a:ext uri="{FF2B5EF4-FFF2-40B4-BE49-F238E27FC236}">
                      <a16:creationId xmlns:a16="http://schemas.microsoft.com/office/drawing/2014/main" id="{1983D86D-4EB1-4462-9C7D-874365525809}"/>
                    </a:ext>
                  </a:extLst>
                </p:cNvPr>
                <p:cNvSpPr/>
                <p:nvPr userDrawn="1"/>
              </p:nvSpPr>
              <p:spPr>
                <a:xfrm>
                  <a:off x="-3314821" y="3310415"/>
                  <a:ext cx="1403797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5" name="Rechthoek 174">
                  <a:extLst>
                    <a:ext uri="{FF2B5EF4-FFF2-40B4-BE49-F238E27FC236}">
                      <a16:creationId xmlns:a16="http://schemas.microsoft.com/office/drawing/2014/main" id="{DE448AAC-9501-4EC7-BBF0-32D65B3D830F}"/>
                    </a:ext>
                  </a:extLst>
                </p:cNvPr>
                <p:cNvSpPr/>
                <p:nvPr userDrawn="1"/>
              </p:nvSpPr>
              <p:spPr>
                <a:xfrm>
                  <a:off x="-3304719" y="3564140"/>
                  <a:ext cx="1387813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6" name="Tekstvak 175">
                  <a:extLst>
                    <a:ext uri="{FF2B5EF4-FFF2-40B4-BE49-F238E27FC236}">
                      <a16:creationId xmlns:a16="http://schemas.microsoft.com/office/drawing/2014/main" id="{D5619348-F338-4E5E-90DA-66A78F8E60D1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3369117"/>
                  <a:ext cx="1258624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Change chart type</a:t>
                  </a:r>
                </a:p>
              </p:txBody>
            </p:sp>
            <p:sp>
              <p:nvSpPr>
                <p:cNvPr id="177" name="Tekstvak 176">
                  <a:extLst>
                    <a:ext uri="{FF2B5EF4-FFF2-40B4-BE49-F238E27FC236}">
                      <a16:creationId xmlns:a16="http://schemas.microsoft.com/office/drawing/2014/main" id="{6475FCDF-627D-4D30-A626-EF75D83C1F64}"/>
                    </a:ext>
                  </a:extLst>
                </p:cNvPr>
                <p:cNvSpPr txBox="1"/>
                <p:nvPr userDrawn="1"/>
              </p:nvSpPr>
              <p:spPr>
                <a:xfrm>
                  <a:off x="-3115840" y="3624236"/>
                  <a:ext cx="1296208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Edit data</a:t>
                  </a:r>
                </a:p>
              </p:txBody>
            </p:sp>
            <p:sp>
              <p:nvSpPr>
                <p:cNvPr id="178" name="Vrije vorm: vorm 177">
                  <a:extLst>
                    <a:ext uri="{FF2B5EF4-FFF2-40B4-BE49-F238E27FC236}">
                      <a16:creationId xmlns:a16="http://schemas.microsoft.com/office/drawing/2014/main" id="{2AAFA929-7FE3-4C78-86F4-B6D1A2BA0473}"/>
                    </a:ext>
                  </a:extLst>
                </p:cNvPr>
                <p:cNvSpPr/>
                <p:nvPr userDrawn="1"/>
              </p:nvSpPr>
              <p:spPr>
                <a:xfrm>
                  <a:off x="-1959834" y="3694348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79" name="Groep 178">
                  <a:extLst>
                    <a:ext uri="{FF2B5EF4-FFF2-40B4-BE49-F238E27FC236}">
                      <a16:creationId xmlns:a16="http://schemas.microsoft.com/office/drawing/2014/main" id="{73DDA6BF-4244-4ABB-A8CB-E31C725CDC4B}"/>
                    </a:ext>
                  </a:extLst>
                </p:cNvPr>
                <p:cNvGrpSpPr/>
                <p:nvPr userDrawn="1"/>
              </p:nvGrpSpPr>
              <p:grpSpPr>
                <a:xfrm>
                  <a:off x="-3261976" y="3361742"/>
                  <a:ext cx="139861" cy="152244"/>
                  <a:chOff x="12574450" y="6053892"/>
                  <a:chExt cx="169232" cy="184215"/>
                </a:xfrm>
              </p:grpSpPr>
              <p:sp>
                <p:nvSpPr>
                  <p:cNvPr id="199" name="Rechthoek 198">
                    <a:extLst>
                      <a:ext uri="{FF2B5EF4-FFF2-40B4-BE49-F238E27FC236}">
                        <a16:creationId xmlns:a16="http://schemas.microsoft.com/office/drawing/2014/main" id="{95228B1A-5D14-49D6-9D29-43D496EC9B3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574450" y="6111529"/>
                    <a:ext cx="46293" cy="126577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0" name="Rechthoek 199">
                    <a:extLst>
                      <a:ext uri="{FF2B5EF4-FFF2-40B4-BE49-F238E27FC236}">
                        <a16:creationId xmlns:a16="http://schemas.microsoft.com/office/drawing/2014/main" id="{3495136C-7E8A-4AA1-BBB8-3B1BDFB11D2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35427" y="6053892"/>
                    <a:ext cx="46293" cy="184215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1" name="Rechthoek 200">
                    <a:extLst>
                      <a:ext uri="{FF2B5EF4-FFF2-40B4-BE49-F238E27FC236}">
                        <a16:creationId xmlns:a16="http://schemas.microsoft.com/office/drawing/2014/main" id="{0B88EEAC-4433-424C-B570-AEA358C8541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97389" y="6094907"/>
                    <a:ext cx="46293" cy="143200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80" name="Groep 179">
                  <a:extLst>
                    <a:ext uri="{FF2B5EF4-FFF2-40B4-BE49-F238E27FC236}">
                      <a16:creationId xmlns:a16="http://schemas.microsoft.com/office/drawing/2014/main" id="{76FEB7C9-BC14-481D-8B8D-DFF3FB3C4E6F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35199"/>
                  <a:ext cx="168905" cy="104490"/>
                  <a:chOff x="-3261070" y="3620931"/>
                  <a:chExt cx="193920" cy="119965"/>
                </a:xfrm>
              </p:grpSpPr>
              <p:sp>
                <p:nvSpPr>
                  <p:cNvPr id="181" name="Rechthoek 180">
                    <a:extLst>
                      <a:ext uri="{FF2B5EF4-FFF2-40B4-BE49-F238E27FC236}">
                        <a16:creationId xmlns:a16="http://schemas.microsoft.com/office/drawing/2014/main" id="{3B8D1915-D234-4D06-A5C0-EF5F89CD467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43881"/>
                    <a:ext cx="142985" cy="9520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82" name="Groep 181">
                    <a:extLst>
                      <a:ext uri="{FF2B5EF4-FFF2-40B4-BE49-F238E27FC236}">
                        <a16:creationId xmlns:a16="http://schemas.microsoft.com/office/drawing/2014/main" id="{48676432-E4ED-49E7-A493-79D8C496057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261070" y="3622063"/>
                    <a:ext cx="141113" cy="117345"/>
                    <a:chOff x="1094874" y="-878306"/>
                    <a:chExt cx="867364" cy="613611"/>
                  </a:xfrm>
                </p:grpSpPr>
                <p:cxnSp>
                  <p:nvCxnSpPr>
                    <p:cNvPr id="192" name="Rechte verbindingslijn 191">
                      <a:extLst>
                        <a:ext uri="{FF2B5EF4-FFF2-40B4-BE49-F238E27FC236}">
                          <a16:creationId xmlns:a16="http://schemas.microsoft.com/office/drawing/2014/main" id="{D40A20F8-773C-4D7B-A760-EC76374F68C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094874" y="-878305"/>
                      <a:ext cx="0" cy="613610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3" name="Rechte verbindingslijn 192">
                      <a:extLst>
                        <a:ext uri="{FF2B5EF4-FFF2-40B4-BE49-F238E27FC236}">
                          <a16:creationId xmlns:a16="http://schemas.microsoft.com/office/drawing/2014/main" id="{7DBB1C3A-3FD3-445F-BF1A-58A924E0731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962238" y="-878306"/>
                      <a:ext cx="0" cy="613611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94" name="Groep 193">
                      <a:extLst>
                        <a:ext uri="{FF2B5EF4-FFF2-40B4-BE49-F238E27FC236}">
                          <a16:creationId xmlns:a16="http://schemas.microsoft.com/office/drawing/2014/main" id="{73B2535C-CA73-4692-8407-A6F890353EB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1270535" y="-878306"/>
                      <a:ext cx="526983" cy="613611"/>
                      <a:chOff x="1270535" y="-745959"/>
                      <a:chExt cx="526983" cy="481264"/>
                    </a:xfrm>
                  </p:grpSpPr>
                  <p:cxnSp>
                    <p:nvCxnSpPr>
                      <p:cNvPr id="195" name="Rechte verbindingslijn 194">
                        <a:extLst>
                          <a:ext uri="{FF2B5EF4-FFF2-40B4-BE49-F238E27FC236}">
                            <a16:creationId xmlns:a16="http://schemas.microsoft.com/office/drawing/2014/main" id="{4CEBF8B3-373B-4AB1-859C-460A2F37F00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446196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6" name="Rechte verbindingslijn 195">
                        <a:extLst>
                          <a:ext uri="{FF2B5EF4-FFF2-40B4-BE49-F238E27FC236}">
                            <a16:creationId xmlns:a16="http://schemas.microsoft.com/office/drawing/2014/main" id="{1A3BDEA5-5428-4B10-9F84-9B1EE45BAA41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270535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7" name="Rechte verbindingslijn 196">
                        <a:extLst>
                          <a:ext uri="{FF2B5EF4-FFF2-40B4-BE49-F238E27FC236}">
                            <a16:creationId xmlns:a16="http://schemas.microsoft.com/office/drawing/2014/main" id="{44D11523-B26D-49B5-86AD-CE3DCF1AAE5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621857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8" name="Rechte verbindingslijn 197">
                        <a:extLst>
                          <a:ext uri="{FF2B5EF4-FFF2-40B4-BE49-F238E27FC236}">
                            <a16:creationId xmlns:a16="http://schemas.microsoft.com/office/drawing/2014/main" id="{0449A117-BFA5-4455-B0BC-186406F076F6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797518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83" name="Rechte verbindingslijn 182">
                    <a:extLst>
                      <a:ext uri="{FF2B5EF4-FFF2-40B4-BE49-F238E27FC236}">
                        <a16:creationId xmlns:a16="http://schemas.microsoft.com/office/drawing/2014/main" id="{ED702407-4E5C-4356-918C-BE5075A5F47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0471" y="3739408"/>
                    <a:ext cx="143329" cy="0"/>
                  </a:xfrm>
                  <a:prstGeom prst="line">
                    <a:avLst/>
                  </a:prstGeom>
                  <a:ln w="6350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4" name="Rechte verbindingslijn 183">
                    <a:extLst>
                      <a:ext uri="{FF2B5EF4-FFF2-40B4-BE49-F238E27FC236}">
                        <a16:creationId xmlns:a16="http://schemas.microsoft.com/office/drawing/2014/main" id="{1B5EBB7E-9F61-4538-8A1F-73877C3CF42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713352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" name="Rechte verbindingslijn 184">
                    <a:extLst>
                      <a:ext uri="{FF2B5EF4-FFF2-40B4-BE49-F238E27FC236}">
                        <a16:creationId xmlns:a16="http://schemas.microsoft.com/office/drawing/2014/main" id="{E6DBD4F3-0294-4155-AD7E-6C0DCC8742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89677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6" name="Rechte verbindingslijn 185">
                    <a:extLst>
                      <a:ext uri="{FF2B5EF4-FFF2-40B4-BE49-F238E27FC236}">
                        <a16:creationId xmlns:a16="http://schemas.microsoft.com/office/drawing/2014/main" id="{8FEB7749-24FF-4199-8AAE-AF839BD81F2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63621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7" name="Rechthoek 186">
                    <a:extLst>
                      <a:ext uri="{FF2B5EF4-FFF2-40B4-BE49-F238E27FC236}">
                        <a16:creationId xmlns:a16="http://schemas.microsoft.com/office/drawing/2014/main" id="{0A583C9E-300F-4232-90EC-F07A1147E80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20931"/>
                    <a:ext cx="142893" cy="24910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88" name="Groep 187">
                    <a:extLst>
                      <a:ext uri="{FF2B5EF4-FFF2-40B4-BE49-F238E27FC236}">
                        <a16:creationId xmlns:a16="http://schemas.microsoft.com/office/drawing/2014/main" id="{D7C0B8CA-2144-4F37-8998-68482D80553F}"/>
                      </a:ext>
                    </a:extLst>
                  </p:cNvPr>
                  <p:cNvGrpSpPr/>
                  <p:nvPr userDrawn="1"/>
                </p:nvGrpSpPr>
                <p:grpSpPr>
                  <a:xfrm rot="2700000">
                    <a:off x="-3158000" y="3650045"/>
                    <a:ext cx="34350" cy="147351"/>
                    <a:chOff x="3148392" y="-836646"/>
                    <a:chExt cx="132124" cy="596095"/>
                  </a:xfrm>
                  <a:solidFill>
                    <a:srgbClr val="3399FF"/>
                  </a:solidFill>
                </p:grpSpPr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FB5754EA-965E-4D40-8160-5EDBE96B9F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632" y="-725510"/>
                      <a:ext cx="131884" cy="281356"/>
                    </a:xfrm>
                    <a:prstGeom prst="rect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0" name="Rechthoek: afgeronde bovenhoeken 189">
                      <a:extLst>
                        <a:ext uri="{FF2B5EF4-FFF2-40B4-BE49-F238E27FC236}">
                          <a16:creationId xmlns:a16="http://schemas.microsoft.com/office/drawing/2014/main" id="{E5BA8145-F8E3-4964-B936-A0A7F3CB1D6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556" y="-836646"/>
                      <a:ext cx="131882" cy="87614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1" name="Gelijkbenige driehoek 190">
                      <a:extLst>
                        <a:ext uri="{FF2B5EF4-FFF2-40B4-BE49-F238E27FC236}">
                          <a16:creationId xmlns:a16="http://schemas.microsoft.com/office/drawing/2014/main" id="{76F40F91-70E0-41CC-A84D-A04FABA7DDCD}"/>
                        </a:ext>
                      </a:extLst>
                    </p:cNvPr>
                    <p:cNvSpPr/>
                    <p:nvPr userDrawn="1"/>
                  </p:nvSpPr>
                  <p:spPr>
                    <a:xfrm rot="10800000">
                      <a:off x="3148392" y="-420304"/>
                      <a:ext cx="131887" cy="179753"/>
                    </a:xfrm>
                    <a:prstGeom prst="triangle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164" name="Rechthoek 163">
                <a:extLst>
                  <a:ext uri="{FF2B5EF4-FFF2-40B4-BE49-F238E27FC236}">
                    <a16:creationId xmlns:a16="http://schemas.microsoft.com/office/drawing/2014/main" id="{3EEC3065-5E80-40DC-A573-2BD9C4259986}"/>
                  </a:ext>
                </a:extLst>
              </p:cNvPr>
              <p:cNvSpPr/>
              <p:nvPr userDrawn="1"/>
            </p:nvSpPr>
            <p:spPr>
              <a:xfrm>
                <a:off x="-3786437" y="4887921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165" name="ICOON_info">
                <a:extLst>
                  <a:ext uri="{FF2B5EF4-FFF2-40B4-BE49-F238E27FC236}">
                    <a16:creationId xmlns:a16="http://schemas.microsoft.com/office/drawing/2014/main" id="{9290A88D-B4FA-4A84-BB64-C26A062C7835}"/>
                  </a:ext>
                </a:extLst>
              </p:cNvPr>
              <p:cNvGrpSpPr/>
              <p:nvPr userDrawn="1"/>
            </p:nvGrpSpPr>
            <p:grpSpPr>
              <a:xfrm>
                <a:off x="-376736" y="4751903"/>
                <a:ext cx="283685" cy="283685"/>
                <a:chOff x="-510741" y="5913713"/>
                <a:chExt cx="267555" cy="267555"/>
              </a:xfrm>
            </p:grpSpPr>
            <p:sp>
              <p:nvSpPr>
                <p:cNvPr id="172" name="Ovaal 171">
                  <a:extLst>
                    <a:ext uri="{FF2B5EF4-FFF2-40B4-BE49-F238E27FC236}">
                      <a16:creationId xmlns:a16="http://schemas.microsoft.com/office/drawing/2014/main" id="{596E6E7B-42C7-45EE-980E-1B7C85C895B4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3" name="Graphic 163" descr="Informatie">
                  <a:extLst>
                    <a:ext uri="{FF2B5EF4-FFF2-40B4-BE49-F238E27FC236}">
                      <a16:creationId xmlns:a16="http://schemas.microsoft.com/office/drawing/2014/main" id="{8896858B-B4CF-4803-A457-9C2B0291399A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66" name="Groep 165">
                <a:extLst>
                  <a:ext uri="{FF2B5EF4-FFF2-40B4-BE49-F238E27FC236}">
                    <a16:creationId xmlns:a16="http://schemas.microsoft.com/office/drawing/2014/main" id="{718629F0-F80B-4CCA-AA69-E6A8C169A599}"/>
                  </a:ext>
                </a:extLst>
              </p:cNvPr>
              <p:cNvGrpSpPr/>
              <p:nvPr userDrawn="1"/>
            </p:nvGrpSpPr>
            <p:grpSpPr>
              <a:xfrm>
                <a:off x="-938434" y="502529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67" name="Inspireren">
                  <a:extLst>
                    <a:ext uri="{FF2B5EF4-FFF2-40B4-BE49-F238E27FC236}">
                      <a16:creationId xmlns:a16="http://schemas.microsoft.com/office/drawing/2014/main" id="{F11020A0-056B-4AE1-B996-6CAFD3F2B6AB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69" name="Freeform 12">
                    <a:extLst>
                      <a:ext uri="{FF2B5EF4-FFF2-40B4-BE49-F238E27FC236}">
                        <a16:creationId xmlns:a16="http://schemas.microsoft.com/office/drawing/2014/main" id="{568149B4-2847-45E2-A24D-EE00A2A1A8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0" name="Freeform 13">
                    <a:extLst>
                      <a:ext uri="{FF2B5EF4-FFF2-40B4-BE49-F238E27FC236}">
                        <a16:creationId xmlns:a16="http://schemas.microsoft.com/office/drawing/2014/main" id="{EF4F961A-3EB6-4049-BA5E-E678E38D62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1" name="Freeform 14">
                    <a:extLst>
                      <a:ext uri="{FF2B5EF4-FFF2-40B4-BE49-F238E27FC236}">
                        <a16:creationId xmlns:a16="http://schemas.microsoft.com/office/drawing/2014/main" id="{C9141E6D-0B76-4CC7-BD58-401A7CBF2DC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68" name="Tekstvak 167">
                  <a:extLst>
                    <a:ext uri="{FF2B5EF4-FFF2-40B4-BE49-F238E27FC236}">
                      <a16:creationId xmlns:a16="http://schemas.microsoft.com/office/drawing/2014/main" id="{7182721E-765B-439A-8B3A-8A01A55F8C68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137" name="Groep 136">
              <a:extLst>
                <a:ext uri="{FF2B5EF4-FFF2-40B4-BE49-F238E27FC236}">
                  <a16:creationId xmlns:a16="http://schemas.microsoft.com/office/drawing/2014/main" id="{A9FDA5FF-9BC9-476A-9A29-638629326444}"/>
                </a:ext>
              </a:extLst>
            </p:cNvPr>
            <p:cNvGrpSpPr/>
            <p:nvPr userDrawn="1"/>
          </p:nvGrpSpPr>
          <p:grpSpPr>
            <a:xfrm>
              <a:off x="-3786165" y="2"/>
              <a:ext cx="3593091" cy="3041230"/>
              <a:chOff x="-3786165" y="2"/>
              <a:chExt cx="3593091" cy="3041230"/>
            </a:xfrm>
          </p:grpSpPr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FE054A7E-E23B-40C3-95BB-5740931533F4}"/>
                  </a:ext>
                </a:extLst>
              </p:cNvPr>
              <p:cNvSpPr/>
              <p:nvPr userDrawn="1"/>
            </p:nvSpPr>
            <p:spPr>
              <a:xfrm>
                <a:off x="-3786165" y="2"/>
                <a:ext cx="3593091" cy="304123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CHART</a:t>
                </a:r>
              </a:p>
            </p:txBody>
          </p:sp>
          <p:sp>
            <p:nvSpPr>
              <p:cNvPr id="139" name="Ovaal 138">
                <a:extLst>
                  <a:ext uri="{FF2B5EF4-FFF2-40B4-BE49-F238E27FC236}">
                    <a16:creationId xmlns:a16="http://schemas.microsoft.com/office/drawing/2014/main" id="{4586E23A-457F-499A-874A-5F0AC97E413F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56DB4FC9-6B04-4478-87E5-758289E29F81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001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chart, select the preferred part of the chart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1" name="Ovaal 140">
                <a:extLst>
                  <a:ext uri="{FF2B5EF4-FFF2-40B4-BE49-F238E27FC236}">
                    <a16:creationId xmlns:a16="http://schemas.microsoft.com/office/drawing/2014/main" id="{00B73FB1-9571-4329-BA04-6B3A81DC50BC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03279656-35C1-49D2-B025-E36AAC830E95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658055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You can change the settings of the axes and data series by clicking on them with the right mouse button.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Axis’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or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Data Series’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43" name="Groep 142">
                <a:extLst>
                  <a:ext uri="{FF2B5EF4-FFF2-40B4-BE49-F238E27FC236}">
                    <a16:creationId xmlns:a16="http://schemas.microsoft.com/office/drawing/2014/main" id="{A51E71E8-316F-48B2-BB58-E1388B7CCB06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03310" y="1024128"/>
                <a:chExt cx="576000" cy="246597"/>
              </a:xfrm>
            </p:grpSpPr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025F83D9-6EC4-4A59-948D-C5822DC9E0DB}"/>
                    </a:ext>
                  </a:extLst>
                </p:cNvPr>
                <p:cNvSpPr/>
                <p:nvPr userDrawn="1"/>
              </p:nvSpPr>
              <p:spPr>
                <a:xfrm>
                  <a:off x="-3303310" y="1024128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59" name="Rechthoek 158">
                  <a:extLst>
                    <a:ext uri="{FF2B5EF4-FFF2-40B4-BE49-F238E27FC236}">
                      <a16:creationId xmlns:a16="http://schemas.microsoft.com/office/drawing/2014/main" id="{29590021-56AB-43F7-BA09-200220E9F21B}"/>
                    </a:ext>
                  </a:extLst>
                </p:cNvPr>
                <p:cNvSpPr/>
                <p:nvPr userDrawn="1"/>
              </p:nvSpPr>
              <p:spPr>
                <a:xfrm>
                  <a:off x="-3303310" y="1243554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44" name="Groep 143">
                <a:extLst>
                  <a:ext uri="{FF2B5EF4-FFF2-40B4-BE49-F238E27FC236}">
                    <a16:creationId xmlns:a16="http://schemas.microsoft.com/office/drawing/2014/main" id="{98E6B73E-47D7-4C54-86A6-C3D2D5159627}"/>
                  </a:ext>
                </a:extLst>
              </p:cNvPr>
              <p:cNvGrpSpPr/>
              <p:nvPr userDrawn="1"/>
            </p:nvGrpSpPr>
            <p:grpSpPr>
              <a:xfrm>
                <a:off x="-3314821" y="2257494"/>
                <a:ext cx="1377262" cy="591693"/>
                <a:chOff x="-3314821" y="2421532"/>
                <a:chExt cx="1377262" cy="591693"/>
              </a:xfrm>
            </p:grpSpPr>
            <p:sp>
              <p:nvSpPr>
                <p:cNvPr id="145" name="Rechthoek 144">
                  <a:extLst>
                    <a:ext uri="{FF2B5EF4-FFF2-40B4-BE49-F238E27FC236}">
                      <a16:creationId xmlns:a16="http://schemas.microsoft.com/office/drawing/2014/main" id="{6376303A-7135-4EEB-B49E-94408D45FF67}"/>
                    </a:ext>
                  </a:extLst>
                </p:cNvPr>
                <p:cNvSpPr/>
                <p:nvPr userDrawn="1"/>
              </p:nvSpPr>
              <p:spPr>
                <a:xfrm>
                  <a:off x="-3314821" y="2421532"/>
                  <a:ext cx="1360375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6" name="Rechthoek 145">
                  <a:extLst>
                    <a:ext uri="{FF2B5EF4-FFF2-40B4-BE49-F238E27FC236}">
                      <a16:creationId xmlns:a16="http://schemas.microsoft.com/office/drawing/2014/main" id="{D159E902-9B2C-416A-8E59-9680EA54255B}"/>
                    </a:ext>
                  </a:extLst>
                </p:cNvPr>
                <p:cNvSpPr/>
                <p:nvPr userDrawn="1"/>
              </p:nvSpPr>
              <p:spPr>
                <a:xfrm>
                  <a:off x="-3304719" y="2675257"/>
                  <a:ext cx="1344885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7" name="Tekstvak 146">
                  <a:extLst>
                    <a:ext uri="{FF2B5EF4-FFF2-40B4-BE49-F238E27FC236}">
                      <a16:creationId xmlns:a16="http://schemas.microsoft.com/office/drawing/2014/main" id="{EC894A60-86C7-452C-84C7-44C826FCF117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2480234"/>
                  <a:ext cx="1116000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Add Trendline</a:t>
                  </a:r>
                </a:p>
              </p:txBody>
            </p:sp>
            <p:sp>
              <p:nvSpPr>
                <p:cNvPr id="148" name="Tekstvak 147">
                  <a:extLst>
                    <a:ext uri="{FF2B5EF4-FFF2-40B4-BE49-F238E27FC236}">
                      <a16:creationId xmlns:a16="http://schemas.microsoft.com/office/drawing/2014/main" id="{9A9B5DE8-BE4A-4935-B008-863EEB061AAE}"/>
                    </a:ext>
                  </a:extLst>
                </p:cNvPr>
                <p:cNvSpPr txBox="1"/>
                <p:nvPr userDrawn="1"/>
              </p:nvSpPr>
              <p:spPr>
                <a:xfrm>
                  <a:off x="-3115841" y="2753263"/>
                  <a:ext cx="1116000" cy="10850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Format Data Series</a:t>
                  </a:r>
                </a:p>
              </p:txBody>
            </p:sp>
            <p:sp>
              <p:nvSpPr>
                <p:cNvPr id="149" name="Vrije vorm: vorm 148">
                  <a:extLst>
                    <a:ext uri="{FF2B5EF4-FFF2-40B4-BE49-F238E27FC236}">
                      <a16:creationId xmlns:a16="http://schemas.microsoft.com/office/drawing/2014/main" id="{0B25C00A-17CF-4232-9DA3-B1BD8DE179F4}"/>
                    </a:ext>
                  </a:extLst>
                </p:cNvPr>
                <p:cNvSpPr/>
                <p:nvPr userDrawn="1"/>
              </p:nvSpPr>
              <p:spPr>
                <a:xfrm>
                  <a:off x="-2035121" y="2833225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0" name="Groep 149">
                  <a:extLst>
                    <a:ext uri="{FF2B5EF4-FFF2-40B4-BE49-F238E27FC236}">
                      <a16:creationId xmlns:a16="http://schemas.microsoft.com/office/drawing/2014/main" id="{8DA2ECEB-1978-445E-91AC-D19998546A19}"/>
                    </a:ext>
                  </a:extLst>
                </p:cNvPr>
                <p:cNvGrpSpPr/>
                <p:nvPr userDrawn="1"/>
              </p:nvGrpSpPr>
              <p:grpSpPr>
                <a:xfrm>
                  <a:off x="-3258488" y="2718400"/>
                  <a:ext cx="225663" cy="229638"/>
                  <a:chOff x="-3258488" y="2713782"/>
                  <a:chExt cx="225663" cy="229638"/>
                </a:xfrm>
              </p:grpSpPr>
              <p:sp>
                <p:nvSpPr>
                  <p:cNvPr id="154" name="Rechthoek 153">
                    <a:extLst>
                      <a:ext uri="{FF2B5EF4-FFF2-40B4-BE49-F238E27FC236}">
                        <a16:creationId xmlns:a16="http://schemas.microsoft.com/office/drawing/2014/main" id="{555886D3-215D-472B-AEF6-2C39253493A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45249" y="2761416"/>
                    <a:ext cx="43200" cy="104609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5" name="Rechthoek 154">
                    <a:extLst>
                      <a:ext uri="{FF2B5EF4-FFF2-40B4-BE49-F238E27FC236}">
                        <a16:creationId xmlns:a16="http://schemas.microsoft.com/office/drawing/2014/main" id="{4559142D-89B5-41F4-B5EA-5789D8574E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99591" y="2713782"/>
                    <a:ext cx="43200" cy="152244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6" name="Rechthoek 155">
                    <a:extLst>
                      <a:ext uri="{FF2B5EF4-FFF2-40B4-BE49-F238E27FC236}">
                        <a16:creationId xmlns:a16="http://schemas.microsoft.com/office/drawing/2014/main" id="{05E8F2B6-5323-4C35-A09D-390497DBC26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52134" y="2747679"/>
                    <a:ext cx="43200" cy="118347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7" name="Rechthoek 282">
                    <a:extLst>
                      <a:ext uri="{FF2B5EF4-FFF2-40B4-BE49-F238E27FC236}">
                        <a16:creationId xmlns:a16="http://schemas.microsoft.com/office/drawing/2014/main" id="{84C44D1B-F3CD-40D0-A332-DFA325715FF2}"/>
                      </a:ext>
                    </a:extLst>
                  </p:cNvPr>
                  <p:cNvSpPr/>
                  <p:nvPr userDrawn="1"/>
                </p:nvSpPr>
                <p:spPr>
                  <a:xfrm rot="19731948">
                    <a:off x="-3258488" y="2796616"/>
                    <a:ext cx="225663" cy="146804"/>
                  </a:xfrm>
                  <a:custGeom>
                    <a:avLst/>
                    <a:gdLst>
                      <a:gd name="connsiteX0" fmla="*/ 0 w 205092"/>
                      <a:gd name="connsiteY0" fmla="*/ 0 h 73844"/>
                      <a:gd name="connsiteX1" fmla="*/ 205092 w 205092"/>
                      <a:gd name="connsiteY1" fmla="*/ 0 h 73844"/>
                      <a:gd name="connsiteX2" fmla="*/ 205092 w 205092"/>
                      <a:gd name="connsiteY2" fmla="*/ 73844 h 73844"/>
                      <a:gd name="connsiteX3" fmla="*/ 0 w 205092"/>
                      <a:gd name="connsiteY3" fmla="*/ 73844 h 73844"/>
                      <a:gd name="connsiteX4" fmla="*/ 0 w 205092"/>
                      <a:gd name="connsiteY4" fmla="*/ 0 h 73844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0 w 205092"/>
                      <a:gd name="connsiteY3" fmla="*/ 73844 h 121600"/>
                      <a:gd name="connsiteX4" fmla="*/ 0 w 205092"/>
                      <a:gd name="connsiteY4" fmla="*/ 0 h 121600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3148 w 205092"/>
                      <a:gd name="connsiteY3" fmla="*/ 65161 h 121600"/>
                      <a:gd name="connsiteX4" fmla="*/ 0 w 205092"/>
                      <a:gd name="connsiteY4" fmla="*/ 0 h 121600"/>
                      <a:gd name="connsiteX0" fmla="*/ 13407 w 218499"/>
                      <a:gd name="connsiteY0" fmla="*/ 0 h 121600"/>
                      <a:gd name="connsiteX1" fmla="*/ 218499 w 218499"/>
                      <a:gd name="connsiteY1" fmla="*/ 0 h 121600"/>
                      <a:gd name="connsiteX2" fmla="*/ 201179 w 218499"/>
                      <a:gd name="connsiteY2" fmla="*/ 121600 h 121600"/>
                      <a:gd name="connsiteX3" fmla="*/ 0 w 218499"/>
                      <a:gd name="connsiteY3" fmla="*/ 38976 h 121600"/>
                      <a:gd name="connsiteX4" fmla="*/ 13407 w 218499"/>
                      <a:gd name="connsiteY4" fmla="*/ 0 h 121600"/>
                      <a:gd name="connsiteX0" fmla="*/ 13407 w 218499"/>
                      <a:gd name="connsiteY0" fmla="*/ 0 h 134944"/>
                      <a:gd name="connsiteX1" fmla="*/ 218499 w 218499"/>
                      <a:gd name="connsiteY1" fmla="*/ 0 h 134944"/>
                      <a:gd name="connsiteX2" fmla="*/ 160746 w 218499"/>
                      <a:gd name="connsiteY2" fmla="*/ 134944 h 134944"/>
                      <a:gd name="connsiteX3" fmla="*/ 0 w 218499"/>
                      <a:gd name="connsiteY3" fmla="*/ 38976 h 134944"/>
                      <a:gd name="connsiteX4" fmla="*/ 13407 w 218499"/>
                      <a:gd name="connsiteY4" fmla="*/ 0 h 134944"/>
                      <a:gd name="connsiteX0" fmla="*/ 13407 w 225663"/>
                      <a:gd name="connsiteY0" fmla="*/ 11860 h 146804"/>
                      <a:gd name="connsiteX1" fmla="*/ 225663 w 225663"/>
                      <a:gd name="connsiteY1" fmla="*/ 0 h 146804"/>
                      <a:gd name="connsiteX2" fmla="*/ 160746 w 225663"/>
                      <a:gd name="connsiteY2" fmla="*/ 146804 h 146804"/>
                      <a:gd name="connsiteX3" fmla="*/ 0 w 225663"/>
                      <a:gd name="connsiteY3" fmla="*/ 50836 h 146804"/>
                      <a:gd name="connsiteX4" fmla="*/ 13407 w 225663"/>
                      <a:gd name="connsiteY4" fmla="*/ 11860 h 1468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663" h="146804">
                        <a:moveTo>
                          <a:pt x="13407" y="11860"/>
                        </a:moveTo>
                        <a:lnTo>
                          <a:pt x="225663" y="0"/>
                        </a:lnTo>
                        <a:lnTo>
                          <a:pt x="160746" y="146804"/>
                        </a:lnTo>
                        <a:lnTo>
                          <a:pt x="0" y="50836"/>
                        </a:lnTo>
                        <a:lnTo>
                          <a:pt x="13407" y="11860"/>
                        </a:lnTo>
                        <a:close/>
                      </a:path>
                    </a:pathLst>
                  </a:custGeom>
                  <a:solidFill>
                    <a:srgbClr val="FCE4DC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/>
                    <a:endParaRPr lang="en-GB" sz="1000" b="1" dirty="0" err="1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51" name="Groep 150">
                  <a:extLst>
                    <a:ext uri="{FF2B5EF4-FFF2-40B4-BE49-F238E27FC236}">
                      <a16:creationId xmlns:a16="http://schemas.microsoft.com/office/drawing/2014/main" id="{46C9602D-6FFE-4FFF-9622-C32E0CC2110A}"/>
                    </a:ext>
                  </a:extLst>
                </p:cNvPr>
                <p:cNvGrpSpPr/>
                <p:nvPr userDrawn="1"/>
              </p:nvGrpSpPr>
              <p:grpSpPr>
                <a:xfrm>
                  <a:off x="-3219980" y="2771792"/>
                  <a:ext cx="140241" cy="116552"/>
                  <a:chOff x="-2608640" y="2891109"/>
                  <a:chExt cx="309118" cy="261993"/>
                </a:xfrm>
              </p:grpSpPr>
              <p:sp>
                <p:nvSpPr>
                  <p:cNvPr id="152" name="Vrije vorm: vorm 151">
                    <a:extLst>
                      <a:ext uri="{FF2B5EF4-FFF2-40B4-BE49-F238E27FC236}">
                        <a16:creationId xmlns:a16="http://schemas.microsoft.com/office/drawing/2014/main" id="{62905784-0DE8-4305-8A9C-15786D506640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465317" y="2891109"/>
                    <a:ext cx="165795" cy="200435"/>
                  </a:xfrm>
                  <a:custGeom>
                    <a:avLst/>
                    <a:gdLst>
                      <a:gd name="connsiteX0" fmla="*/ 0 w 147782"/>
                      <a:gd name="connsiteY0" fmla="*/ 184728 h 221673"/>
                      <a:gd name="connsiteX1" fmla="*/ 147782 w 147782"/>
                      <a:gd name="connsiteY1" fmla="*/ 0 h 221673"/>
                      <a:gd name="connsiteX2" fmla="*/ 92363 w 147782"/>
                      <a:gd name="connsiteY2" fmla="*/ 221673 h 221673"/>
                      <a:gd name="connsiteX3" fmla="*/ 0 w 147782"/>
                      <a:gd name="connsiteY3" fmla="*/ 184728 h 221673"/>
                      <a:gd name="connsiteX0" fmla="*/ 0 w 180109"/>
                      <a:gd name="connsiteY0" fmla="*/ 166255 h 203200"/>
                      <a:gd name="connsiteX1" fmla="*/ 180109 w 180109"/>
                      <a:gd name="connsiteY1" fmla="*/ 0 h 203200"/>
                      <a:gd name="connsiteX2" fmla="*/ 92363 w 180109"/>
                      <a:gd name="connsiteY2" fmla="*/ 203200 h 203200"/>
                      <a:gd name="connsiteX3" fmla="*/ 0 w 180109"/>
                      <a:gd name="connsiteY3" fmla="*/ 166255 h 203200"/>
                      <a:gd name="connsiteX0" fmla="*/ 0 w 182213"/>
                      <a:gd name="connsiteY0" fmla="*/ 166453 h 203398"/>
                      <a:gd name="connsiteX1" fmla="*/ 180109 w 182213"/>
                      <a:gd name="connsiteY1" fmla="*/ 198 h 203398"/>
                      <a:gd name="connsiteX2" fmla="*/ 92363 w 182213"/>
                      <a:gd name="connsiteY2" fmla="*/ 203398 h 203398"/>
                      <a:gd name="connsiteX3" fmla="*/ 0 w 182213"/>
                      <a:gd name="connsiteY3" fmla="*/ 166453 h 203398"/>
                      <a:gd name="connsiteX0" fmla="*/ 0 w 186034"/>
                      <a:gd name="connsiteY0" fmla="*/ 168058 h 205003"/>
                      <a:gd name="connsiteX1" fmla="*/ 180109 w 186034"/>
                      <a:gd name="connsiteY1" fmla="*/ 1803 h 205003"/>
                      <a:gd name="connsiteX2" fmla="*/ 92363 w 186034"/>
                      <a:gd name="connsiteY2" fmla="*/ 205003 h 205003"/>
                      <a:gd name="connsiteX3" fmla="*/ 0 w 186034"/>
                      <a:gd name="connsiteY3" fmla="*/ 168058 h 205003"/>
                      <a:gd name="connsiteX0" fmla="*/ 0 w 163074"/>
                      <a:gd name="connsiteY0" fmla="*/ 161895 h 203458"/>
                      <a:gd name="connsiteX1" fmla="*/ 161637 w 163074"/>
                      <a:gd name="connsiteY1" fmla="*/ 258 h 203458"/>
                      <a:gd name="connsiteX2" fmla="*/ 73891 w 163074"/>
                      <a:gd name="connsiteY2" fmla="*/ 203458 h 203458"/>
                      <a:gd name="connsiteX3" fmla="*/ 0 w 163074"/>
                      <a:gd name="connsiteY3" fmla="*/ 161895 h 203458"/>
                      <a:gd name="connsiteX0" fmla="*/ 0 w 162654"/>
                      <a:gd name="connsiteY0" fmla="*/ 161843 h 198788"/>
                      <a:gd name="connsiteX1" fmla="*/ 161637 w 162654"/>
                      <a:gd name="connsiteY1" fmla="*/ 206 h 198788"/>
                      <a:gd name="connsiteX2" fmla="*/ 64654 w 162654"/>
                      <a:gd name="connsiteY2" fmla="*/ 198788 h 198788"/>
                      <a:gd name="connsiteX3" fmla="*/ 0 w 162654"/>
                      <a:gd name="connsiteY3" fmla="*/ 161843 h 198788"/>
                      <a:gd name="connsiteX0" fmla="*/ 0 w 165794"/>
                      <a:gd name="connsiteY0" fmla="*/ 163491 h 200436"/>
                      <a:gd name="connsiteX1" fmla="*/ 161637 w 165794"/>
                      <a:gd name="connsiteY1" fmla="*/ 1854 h 200436"/>
                      <a:gd name="connsiteX2" fmla="*/ 64654 w 165794"/>
                      <a:gd name="connsiteY2" fmla="*/ 200436 h 200436"/>
                      <a:gd name="connsiteX3" fmla="*/ 0 w 165794"/>
                      <a:gd name="connsiteY3" fmla="*/ 163491 h 200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5794" h="200436">
                        <a:moveTo>
                          <a:pt x="0" y="163491"/>
                        </a:moveTo>
                        <a:cubicBezTo>
                          <a:pt x="14624" y="129624"/>
                          <a:pt x="137006" y="-18157"/>
                          <a:pt x="161637" y="1854"/>
                        </a:cubicBezTo>
                        <a:cubicBezTo>
                          <a:pt x="186268" y="21865"/>
                          <a:pt x="94672" y="172727"/>
                          <a:pt x="64654" y="200436"/>
                        </a:cubicBezTo>
                        <a:lnTo>
                          <a:pt x="0" y="16349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>
                    <a:solidFill>
                      <a:srgbClr val="3F3E3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sp>
                <p:nvSpPr>
                  <p:cNvPr id="153" name="Vrije vorm: vorm 152">
                    <a:extLst>
                      <a:ext uri="{FF2B5EF4-FFF2-40B4-BE49-F238E27FC236}">
                        <a16:creationId xmlns:a16="http://schemas.microsoft.com/office/drawing/2014/main" id="{CCB6B3CD-A9A7-49A9-A127-8CE1EBD82458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608640" y="3034770"/>
                    <a:ext cx="207309" cy="118332"/>
                  </a:xfrm>
                  <a:custGeom>
                    <a:avLst/>
                    <a:gdLst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46181 w 138545"/>
                      <a:gd name="connsiteY4" fmla="*/ 41564 h 87746"/>
                      <a:gd name="connsiteX5" fmla="*/ 0 w 138545"/>
                      <a:gd name="connsiteY5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8052"/>
                      <a:gd name="connsiteX1" fmla="*/ 73891 w 138545"/>
                      <a:gd name="connsiteY1" fmla="*/ 87746 h 88052"/>
                      <a:gd name="connsiteX2" fmla="*/ 138545 w 138545"/>
                      <a:gd name="connsiteY2" fmla="*/ 27709 h 88052"/>
                      <a:gd name="connsiteX3" fmla="*/ 96981 w 138545"/>
                      <a:gd name="connsiteY3" fmla="*/ 0 h 88052"/>
                      <a:gd name="connsiteX4" fmla="*/ 0 w 138545"/>
                      <a:gd name="connsiteY4" fmla="*/ 78509 h 88052"/>
                      <a:gd name="connsiteX0" fmla="*/ 188 w 138733"/>
                      <a:gd name="connsiteY0" fmla="*/ 78509 h 97514"/>
                      <a:gd name="connsiteX1" fmla="*/ 74079 w 138733"/>
                      <a:gd name="connsiteY1" fmla="*/ 87746 h 97514"/>
                      <a:gd name="connsiteX2" fmla="*/ 138733 w 138733"/>
                      <a:gd name="connsiteY2" fmla="*/ 27709 h 97514"/>
                      <a:gd name="connsiteX3" fmla="*/ 97169 w 138733"/>
                      <a:gd name="connsiteY3" fmla="*/ 0 h 97514"/>
                      <a:gd name="connsiteX4" fmla="*/ 188 w 138733"/>
                      <a:gd name="connsiteY4" fmla="*/ 78509 h 97514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9150"/>
                      <a:gd name="connsiteY0" fmla="*/ 78509 h 91707"/>
                      <a:gd name="connsiteX1" fmla="*/ 74058 w 139150"/>
                      <a:gd name="connsiteY1" fmla="*/ 87746 h 91707"/>
                      <a:gd name="connsiteX2" fmla="*/ 138712 w 139150"/>
                      <a:gd name="connsiteY2" fmla="*/ 27709 h 91707"/>
                      <a:gd name="connsiteX3" fmla="*/ 97148 w 139150"/>
                      <a:gd name="connsiteY3" fmla="*/ 0 h 91707"/>
                      <a:gd name="connsiteX4" fmla="*/ 167 w 139150"/>
                      <a:gd name="connsiteY4" fmla="*/ 78509 h 91707"/>
                      <a:gd name="connsiteX0" fmla="*/ 167 w 139150"/>
                      <a:gd name="connsiteY0" fmla="*/ 87626 h 100824"/>
                      <a:gd name="connsiteX1" fmla="*/ 74058 w 139150"/>
                      <a:gd name="connsiteY1" fmla="*/ 96863 h 100824"/>
                      <a:gd name="connsiteX2" fmla="*/ 138712 w 139150"/>
                      <a:gd name="connsiteY2" fmla="*/ 36826 h 100824"/>
                      <a:gd name="connsiteX3" fmla="*/ 97148 w 139150"/>
                      <a:gd name="connsiteY3" fmla="*/ 9117 h 100824"/>
                      <a:gd name="connsiteX4" fmla="*/ 167 w 139150"/>
                      <a:gd name="connsiteY4" fmla="*/ 87626 h 100824"/>
                      <a:gd name="connsiteX0" fmla="*/ 167 w 139150"/>
                      <a:gd name="connsiteY0" fmla="*/ 79509 h 92707"/>
                      <a:gd name="connsiteX1" fmla="*/ 74058 w 139150"/>
                      <a:gd name="connsiteY1" fmla="*/ 88746 h 92707"/>
                      <a:gd name="connsiteX2" fmla="*/ 138712 w 139150"/>
                      <a:gd name="connsiteY2" fmla="*/ 28709 h 92707"/>
                      <a:gd name="connsiteX3" fmla="*/ 97148 w 139150"/>
                      <a:gd name="connsiteY3" fmla="*/ 1000 h 92707"/>
                      <a:gd name="connsiteX4" fmla="*/ 167 w 139150"/>
                      <a:gd name="connsiteY4" fmla="*/ 79509 h 92707"/>
                      <a:gd name="connsiteX0" fmla="*/ 167 w 138974"/>
                      <a:gd name="connsiteY0" fmla="*/ 71888 h 85086"/>
                      <a:gd name="connsiteX1" fmla="*/ 74058 w 138974"/>
                      <a:gd name="connsiteY1" fmla="*/ 81125 h 85086"/>
                      <a:gd name="connsiteX2" fmla="*/ 138712 w 138974"/>
                      <a:gd name="connsiteY2" fmla="*/ 21088 h 85086"/>
                      <a:gd name="connsiteX3" fmla="*/ 91899 w 138974"/>
                      <a:gd name="connsiteY3" fmla="*/ 1252 h 85086"/>
                      <a:gd name="connsiteX4" fmla="*/ 167 w 138974"/>
                      <a:gd name="connsiteY4" fmla="*/ 71888 h 85086"/>
                      <a:gd name="connsiteX0" fmla="*/ 278 w 118032"/>
                      <a:gd name="connsiteY0" fmla="*/ 56375 h 82581"/>
                      <a:gd name="connsiteX1" fmla="*/ 53174 w 118032"/>
                      <a:gd name="connsiteY1" fmla="*/ 81359 h 82581"/>
                      <a:gd name="connsiteX2" fmla="*/ 117828 w 118032"/>
                      <a:gd name="connsiteY2" fmla="*/ 21322 h 82581"/>
                      <a:gd name="connsiteX3" fmla="*/ 71015 w 118032"/>
                      <a:gd name="connsiteY3" fmla="*/ 1486 h 82581"/>
                      <a:gd name="connsiteX4" fmla="*/ 278 w 118032"/>
                      <a:gd name="connsiteY4" fmla="*/ 56375 h 82581"/>
                      <a:gd name="connsiteX0" fmla="*/ 220 w 117808"/>
                      <a:gd name="connsiteY0" fmla="*/ 56172 h 67245"/>
                      <a:gd name="connsiteX1" fmla="*/ 63614 w 117808"/>
                      <a:gd name="connsiteY1" fmla="*/ 62785 h 67245"/>
                      <a:gd name="connsiteX2" fmla="*/ 117770 w 117808"/>
                      <a:gd name="connsiteY2" fmla="*/ 21119 h 67245"/>
                      <a:gd name="connsiteX3" fmla="*/ 70957 w 117808"/>
                      <a:gd name="connsiteY3" fmla="*/ 1283 h 67245"/>
                      <a:gd name="connsiteX4" fmla="*/ 220 w 117808"/>
                      <a:gd name="connsiteY4" fmla="*/ 56172 h 67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08" h="67245">
                        <a:moveTo>
                          <a:pt x="220" y="56172"/>
                        </a:moveTo>
                        <a:cubicBezTo>
                          <a:pt x="-3628" y="70796"/>
                          <a:pt x="44022" y="68627"/>
                          <a:pt x="63614" y="62785"/>
                        </a:cubicBezTo>
                        <a:cubicBezTo>
                          <a:pt x="83206" y="56943"/>
                          <a:pt x="116546" y="31369"/>
                          <a:pt x="117770" y="21119"/>
                        </a:cubicBezTo>
                        <a:cubicBezTo>
                          <a:pt x="118994" y="10869"/>
                          <a:pt x="90549" y="-4559"/>
                          <a:pt x="70957" y="1283"/>
                        </a:cubicBezTo>
                        <a:cubicBezTo>
                          <a:pt x="51365" y="7125"/>
                          <a:pt x="61415" y="48373"/>
                          <a:pt x="220" y="56172"/>
                        </a:cubicBezTo>
                        <a:close/>
                      </a:path>
                    </a:pathLst>
                  </a:custGeom>
                  <a:solidFill>
                    <a:srgbClr val="8AC3EF"/>
                  </a:solidFill>
                  <a:ln w="9525">
                    <a:solidFill>
                      <a:srgbClr val="307EB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</p:grpSp>
          </p:grp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Graph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5" name="chart">
            <a:extLst>
              <a:ext uri="{FF2B5EF4-FFF2-40B4-BE49-F238E27FC236}">
                <a16:creationId xmlns:a16="http://schemas.microsoft.com/office/drawing/2014/main" id="{2AFC479B-2F78-412A-8C3F-2CC40461102A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959998" y="1484313"/>
            <a:ext cx="10273152" cy="4727575"/>
          </a:xfrm>
        </p:spPr>
        <p:txBody>
          <a:bodyPr bIns="126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graph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36CE412-2114-47FF-ADAF-C0AC1794B8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grpSp>
        <p:nvGrpSpPr>
          <p:cNvPr id="73" name="INSTRUCTION">
            <a:extLst>
              <a:ext uri="{FF2B5EF4-FFF2-40B4-BE49-F238E27FC236}">
                <a16:creationId xmlns:a16="http://schemas.microsoft.com/office/drawing/2014/main" id="{BB3FD99A-1FEB-48CD-8C06-ACE0D7AD6ABC}"/>
              </a:ext>
            </a:extLst>
          </p:cNvPr>
          <p:cNvGrpSpPr/>
          <p:nvPr userDrawn="1"/>
        </p:nvGrpSpPr>
        <p:grpSpPr>
          <a:xfrm>
            <a:off x="12377595" y="0"/>
            <a:ext cx="3693114" cy="6594665"/>
            <a:chOff x="-3786165" y="0"/>
            <a:chExt cx="3693114" cy="6594665"/>
          </a:xfrm>
        </p:grpSpPr>
        <p:sp>
          <p:nvSpPr>
            <p:cNvPr id="74" name="Rechthoek 73">
              <a:extLst>
                <a:ext uri="{FF2B5EF4-FFF2-40B4-BE49-F238E27FC236}">
                  <a16:creationId xmlns:a16="http://schemas.microsoft.com/office/drawing/2014/main" id="{EABEF574-AC6D-4F4A-B1E0-EA453D6556DD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75" name="Ovaal 74">
              <a:extLst>
                <a:ext uri="{FF2B5EF4-FFF2-40B4-BE49-F238E27FC236}">
                  <a16:creationId xmlns:a16="http://schemas.microsoft.com/office/drawing/2014/main" id="{755B8279-98D2-40D9-98D1-91C1B10F7BBA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6" name="Rechthoek 75">
              <a:extLst>
                <a:ext uri="{FF2B5EF4-FFF2-40B4-BE49-F238E27FC236}">
                  <a16:creationId xmlns:a16="http://schemas.microsoft.com/office/drawing/2014/main" id="{0414DD08-F911-442E-8CBF-50CC09280CBC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7" name="Groep 76">
              <a:extLst>
                <a:ext uri="{FF2B5EF4-FFF2-40B4-BE49-F238E27FC236}">
                  <a16:creationId xmlns:a16="http://schemas.microsoft.com/office/drawing/2014/main" id="{787C02B5-5D41-4696-B07F-FF4FD093D750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31" name="Rechthoek 130">
                <a:extLst>
                  <a:ext uri="{FF2B5EF4-FFF2-40B4-BE49-F238E27FC236}">
                    <a16:creationId xmlns:a16="http://schemas.microsoft.com/office/drawing/2014/main" id="{B3018CCE-44B5-49FD-AF28-CC562A12E1C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2" name="Ovaal 131">
                <a:extLst>
                  <a:ext uri="{FF2B5EF4-FFF2-40B4-BE49-F238E27FC236}">
                    <a16:creationId xmlns:a16="http://schemas.microsoft.com/office/drawing/2014/main" id="{281FB5F3-F19C-459B-8C79-7FD4DCDA316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3" name="Vrije vorm: vorm 132">
                <a:extLst>
                  <a:ext uri="{FF2B5EF4-FFF2-40B4-BE49-F238E27FC236}">
                    <a16:creationId xmlns:a16="http://schemas.microsoft.com/office/drawing/2014/main" id="{6EE240EF-A266-400E-9BCD-EDFAE547BFB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4" name="Rechthoek: afgeronde hoeken 133">
                <a:extLst>
                  <a:ext uri="{FF2B5EF4-FFF2-40B4-BE49-F238E27FC236}">
                    <a16:creationId xmlns:a16="http://schemas.microsoft.com/office/drawing/2014/main" id="{72AB0927-520D-4310-B354-367BE7FF17D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35" name="Rechte verbindingslijn 134">
                <a:extLst>
                  <a:ext uri="{FF2B5EF4-FFF2-40B4-BE49-F238E27FC236}">
                    <a16:creationId xmlns:a16="http://schemas.microsoft.com/office/drawing/2014/main" id="{024A82AB-7291-46B1-A0FD-C105284F887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Rechte verbindingslijn 135">
                <a:extLst>
                  <a:ext uri="{FF2B5EF4-FFF2-40B4-BE49-F238E27FC236}">
                    <a16:creationId xmlns:a16="http://schemas.microsoft.com/office/drawing/2014/main" id="{6DF8CDF5-FEF4-4F9E-ACF5-4963AE1687A6}"/>
                  </a:ext>
                </a:extLst>
              </p:cNvPr>
              <p:cNvCxnSpPr>
                <a:cxnSpLocks/>
                <a:stCxn id="1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CF59DFC-E50E-4B6A-B8E2-FDAE5620026A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79" name="Rechthoek 78">
              <a:extLst>
                <a:ext uri="{FF2B5EF4-FFF2-40B4-BE49-F238E27FC236}">
                  <a16:creationId xmlns:a16="http://schemas.microsoft.com/office/drawing/2014/main" id="{2310A927-EF5B-4D37-AD56-B2E151F7E0E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0" name="Groep 79">
              <a:extLst>
                <a:ext uri="{FF2B5EF4-FFF2-40B4-BE49-F238E27FC236}">
                  <a16:creationId xmlns:a16="http://schemas.microsoft.com/office/drawing/2014/main" id="{BE5F1B94-C371-46EB-BA05-44E716179951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28" name="Rechthoek 127">
                <a:extLst>
                  <a:ext uri="{FF2B5EF4-FFF2-40B4-BE49-F238E27FC236}">
                    <a16:creationId xmlns:a16="http://schemas.microsoft.com/office/drawing/2014/main" id="{0022DCD3-B553-4EBF-BD16-C29F7C36FE8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29" name="Rechte verbindingslijn 128">
                <a:extLst>
                  <a:ext uri="{FF2B5EF4-FFF2-40B4-BE49-F238E27FC236}">
                    <a16:creationId xmlns:a16="http://schemas.microsoft.com/office/drawing/2014/main" id="{0F443BA9-123D-47D6-A0C5-56AB73F919E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30" name="Gelijkbenige driehoek 129">
                <a:extLst>
                  <a:ext uri="{FF2B5EF4-FFF2-40B4-BE49-F238E27FC236}">
                    <a16:creationId xmlns:a16="http://schemas.microsoft.com/office/drawing/2014/main" id="{510CCB45-84EA-4654-B907-B1D82E09981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4850793B-93AA-4DB8-85FC-9B037355E910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8FE195E7-4267-4495-87EC-8B6C222BC9D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83" name="Groep 82">
              <a:extLst>
                <a:ext uri="{FF2B5EF4-FFF2-40B4-BE49-F238E27FC236}">
                  <a16:creationId xmlns:a16="http://schemas.microsoft.com/office/drawing/2014/main" id="{D0F1648D-DCE0-4596-A0A9-CEDC5CC00070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1BF78AE8-DAD3-40BD-B470-B9A81279081D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17304DB4-51E4-45EE-BC25-7D0F8E6B58C9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AC6E8FC2-EBBD-4A90-8E98-6E390175E2D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1C3A2EFA-148A-4843-87F2-2549837183E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Rechthoek 125">
                      <a:extLst>
                        <a:ext uri="{FF2B5EF4-FFF2-40B4-BE49-F238E27FC236}">
                          <a16:creationId xmlns:a16="http://schemas.microsoft.com/office/drawing/2014/main" id="{4DD91BB4-5690-4B2A-9CBE-2317559AB2F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7" name="Ovaal 126">
                      <a:extLst>
                        <a:ext uri="{FF2B5EF4-FFF2-40B4-BE49-F238E27FC236}">
                          <a16:creationId xmlns:a16="http://schemas.microsoft.com/office/drawing/2014/main" id="{AACD5DFB-23FF-483C-BCC6-CC7D2BDEA4B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5A4DB95D-7DB4-4FD6-8C79-FAE576F7E94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4" name="Afbeelding 123">
                    <a:extLst>
                      <a:ext uri="{FF2B5EF4-FFF2-40B4-BE49-F238E27FC236}">
                        <a16:creationId xmlns:a16="http://schemas.microsoft.com/office/drawing/2014/main" id="{D93FF698-8C8B-4EC8-AC98-3C095F0133A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D47E1D9F-7371-4D7C-8379-72CDA1D46FC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8566D9AF-DFF3-48EE-92DB-7A5C6E7B28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1" name="Rechthoek 120">
                    <a:extLst>
                      <a:ext uri="{FF2B5EF4-FFF2-40B4-BE49-F238E27FC236}">
                        <a16:creationId xmlns:a16="http://schemas.microsoft.com/office/drawing/2014/main" id="{5ECBB7E5-800F-40C6-B3E8-E92D11D75D95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7" name="Groep 116">
                  <a:extLst>
                    <a:ext uri="{FF2B5EF4-FFF2-40B4-BE49-F238E27FC236}">
                      <a16:creationId xmlns:a16="http://schemas.microsoft.com/office/drawing/2014/main" id="{593E01C1-A989-4FDC-8984-3DB12AC5E1C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FA947588-D7C1-432E-9224-9754AB0D89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BC43F7CC-B4EE-43E4-9A21-9620E3C916A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AB34F81C-494E-4332-81BE-D11E2402435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1E8A2E21-C161-4424-8458-55293AA822D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055F4E4B-19D6-425C-B714-3C139207CD15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8A6D4CA9-760E-4C21-8DD0-9664879DF78F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CC6A4DEF-1063-4B27-B5A3-60A075DACF3B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81B464C8-A921-4A39-A853-E23341165E78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D8F14E0C-2A12-48CF-AE2A-87CF9DFABDB1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9" name="Tekstvak 98">
                <a:extLst>
                  <a:ext uri="{FF2B5EF4-FFF2-40B4-BE49-F238E27FC236}">
                    <a16:creationId xmlns:a16="http://schemas.microsoft.com/office/drawing/2014/main" id="{2C1B4884-E142-4BCD-A79F-CACB52E27D35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00" name="Tekstvak 99">
                <a:extLst>
                  <a:ext uri="{FF2B5EF4-FFF2-40B4-BE49-F238E27FC236}">
                    <a16:creationId xmlns:a16="http://schemas.microsoft.com/office/drawing/2014/main" id="{2C7EE263-D2EB-4E49-A719-17C2DA44A4C2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01" name="Vrije vorm: vorm 100">
                <a:extLst>
                  <a:ext uri="{FF2B5EF4-FFF2-40B4-BE49-F238E27FC236}">
                    <a16:creationId xmlns:a16="http://schemas.microsoft.com/office/drawing/2014/main" id="{5A12D808-F7B1-4599-B9B9-19A3AADFA06F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02" name="Groep 101">
                <a:extLst>
                  <a:ext uri="{FF2B5EF4-FFF2-40B4-BE49-F238E27FC236}">
                    <a16:creationId xmlns:a16="http://schemas.microsoft.com/office/drawing/2014/main" id="{9CC4E62B-6902-4A00-AC64-C2D0DE77AFD3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08" name="Rechthoek 107">
                  <a:extLst>
                    <a:ext uri="{FF2B5EF4-FFF2-40B4-BE49-F238E27FC236}">
                      <a16:creationId xmlns:a16="http://schemas.microsoft.com/office/drawing/2014/main" id="{10F98515-387F-4E1A-9C1A-F4D4793841D1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" name="Rechthoek 47">
                  <a:extLst>
                    <a:ext uri="{FF2B5EF4-FFF2-40B4-BE49-F238E27FC236}">
                      <a16:creationId xmlns:a16="http://schemas.microsoft.com/office/drawing/2014/main" id="{819982AA-17C2-4B2B-B367-73B6C47218B7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0" name="Rechthoek 47">
                  <a:extLst>
                    <a:ext uri="{FF2B5EF4-FFF2-40B4-BE49-F238E27FC236}">
                      <a16:creationId xmlns:a16="http://schemas.microsoft.com/office/drawing/2014/main" id="{D3B46C45-DB64-430F-8C2E-3B4D29B7CA7E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1" name="Koorde 110">
                  <a:extLst>
                    <a:ext uri="{FF2B5EF4-FFF2-40B4-BE49-F238E27FC236}">
                      <a16:creationId xmlns:a16="http://schemas.microsoft.com/office/drawing/2014/main" id="{70272BC0-EE52-4CFA-BB2A-421BB459845E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03" name="Groep 102">
                <a:extLst>
                  <a:ext uri="{FF2B5EF4-FFF2-40B4-BE49-F238E27FC236}">
                    <a16:creationId xmlns:a16="http://schemas.microsoft.com/office/drawing/2014/main" id="{95D00661-4558-4164-AD62-EA4C8E8B801D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04" name="Rechthoek 103">
                  <a:extLst>
                    <a:ext uri="{FF2B5EF4-FFF2-40B4-BE49-F238E27FC236}">
                      <a16:creationId xmlns:a16="http://schemas.microsoft.com/office/drawing/2014/main" id="{F6CE6738-5954-4F42-B1D8-23D81D2E3AB0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5" name="Rechthoek 104">
                  <a:extLst>
                    <a:ext uri="{FF2B5EF4-FFF2-40B4-BE49-F238E27FC236}">
                      <a16:creationId xmlns:a16="http://schemas.microsoft.com/office/drawing/2014/main" id="{2BF105C9-DC0C-4690-8D92-2FB246F81C1E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6" name="Ovaal 105">
                  <a:extLst>
                    <a:ext uri="{FF2B5EF4-FFF2-40B4-BE49-F238E27FC236}">
                      <a16:creationId xmlns:a16="http://schemas.microsoft.com/office/drawing/2014/main" id="{DFE2F414-BBFF-4626-BD1B-67181FC01EBD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7" name="Rechthoek 47">
                  <a:extLst>
                    <a:ext uri="{FF2B5EF4-FFF2-40B4-BE49-F238E27FC236}">
                      <a16:creationId xmlns:a16="http://schemas.microsoft.com/office/drawing/2014/main" id="{9F6A72AB-E947-413A-836C-38A81A942C4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BE46D115-926C-4F1E-8773-FA7B47CD7DC1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88" name="ICOON_info">
              <a:extLst>
                <a:ext uri="{FF2B5EF4-FFF2-40B4-BE49-F238E27FC236}">
                  <a16:creationId xmlns:a16="http://schemas.microsoft.com/office/drawing/2014/main" id="{CE85A4C2-6C99-4A1D-B279-3A38CCF9B216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0C00D14D-8315-459A-AAE2-0C5747FF4D15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88FCA25F-CA88-43C6-9221-ECA90355DAA7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F7D1B895-623C-4970-8944-47D2E7FD8E44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90" name="Inspireren">
                <a:extLst>
                  <a:ext uri="{FF2B5EF4-FFF2-40B4-BE49-F238E27FC236}">
                    <a16:creationId xmlns:a16="http://schemas.microsoft.com/office/drawing/2014/main" id="{D189489C-86FD-4DF0-A3EE-A5F430EDE0CF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92" name="Freeform 12">
                  <a:extLst>
                    <a:ext uri="{FF2B5EF4-FFF2-40B4-BE49-F238E27FC236}">
                      <a16:creationId xmlns:a16="http://schemas.microsoft.com/office/drawing/2014/main" id="{E7631ED2-47ED-4BEF-A4B6-908830FFCD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3" name="Freeform 13">
                  <a:extLst>
                    <a:ext uri="{FF2B5EF4-FFF2-40B4-BE49-F238E27FC236}">
                      <a16:creationId xmlns:a16="http://schemas.microsoft.com/office/drawing/2014/main" id="{356C3EB2-BF31-4A0B-907B-E25E7DD496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4" name="Freeform 14">
                  <a:extLst>
                    <a:ext uri="{FF2B5EF4-FFF2-40B4-BE49-F238E27FC236}">
                      <a16:creationId xmlns:a16="http://schemas.microsoft.com/office/drawing/2014/main" id="{53A46B8B-7E78-484A-B4D1-455BFB61CC3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91" name="Tekstvak 90">
                <a:extLst>
                  <a:ext uri="{FF2B5EF4-FFF2-40B4-BE49-F238E27FC236}">
                    <a16:creationId xmlns:a16="http://schemas.microsoft.com/office/drawing/2014/main" id="{924C007C-BDC5-4783-BB5E-27CDEC820C75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202" name="Picture Placeholder 2">
            <a:extLst>
              <a:ext uri="{FF2B5EF4-FFF2-40B4-BE49-F238E27FC236}">
                <a16:creationId xmlns:a16="http://schemas.microsoft.com/office/drawing/2014/main" id="{4590FD1D-1C95-4019-A09A-9AC6C69972E8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50187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INSTRUCTION">
            <a:extLst>
              <a:ext uri="{FF2B5EF4-FFF2-40B4-BE49-F238E27FC236}">
                <a16:creationId xmlns:a16="http://schemas.microsoft.com/office/drawing/2014/main" id="{15A6E045-8CB5-4B4E-99EF-543455E2F1DA}"/>
              </a:ext>
            </a:extLst>
          </p:cNvPr>
          <p:cNvGrpSpPr/>
          <p:nvPr userDrawn="1"/>
        </p:nvGrpSpPr>
        <p:grpSpPr>
          <a:xfrm>
            <a:off x="12377323" y="-12068"/>
            <a:ext cx="3693386" cy="6705423"/>
            <a:chOff x="-3786437" y="-12068"/>
            <a:chExt cx="3693386" cy="6705423"/>
          </a:xfrm>
        </p:grpSpPr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C4F02355-5597-49A3-A03A-1581544610EF}"/>
                </a:ext>
              </a:extLst>
            </p:cNvPr>
            <p:cNvGrpSpPr/>
            <p:nvPr userDrawn="1"/>
          </p:nvGrpSpPr>
          <p:grpSpPr>
            <a:xfrm>
              <a:off x="-3784148" y="-12068"/>
              <a:ext cx="3592800" cy="3238700"/>
              <a:chOff x="-3784148" y="-12068"/>
              <a:chExt cx="3592800" cy="3238700"/>
            </a:xfrm>
          </p:grpSpPr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5059C785-FBAF-48F7-857C-153DCE71C14C}"/>
                  </a:ext>
                </a:extLst>
              </p:cNvPr>
              <p:cNvSpPr/>
              <p:nvPr userDrawn="1"/>
            </p:nvSpPr>
            <p:spPr>
              <a:xfrm>
                <a:off x="-3784148" y="-12068"/>
                <a:ext cx="3592800" cy="323870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Table</a:t>
                </a:r>
              </a:p>
            </p:txBody>
          </p:sp>
          <p:sp>
            <p:nvSpPr>
              <p:cNvPr id="149" name="Ovaal 148">
                <a:extLst>
                  <a:ext uri="{FF2B5EF4-FFF2-40B4-BE49-F238E27FC236}">
                    <a16:creationId xmlns:a16="http://schemas.microsoft.com/office/drawing/2014/main" id="{D632DD0D-A0ED-434F-8AD3-3330DBC44417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9399B172-5223-4641-8128-65EABE7D3093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950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table, select the preferred part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1" name="Groep 150">
                <a:extLst>
                  <a:ext uri="{FF2B5EF4-FFF2-40B4-BE49-F238E27FC236}">
                    <a16:creationId xmlns:a16="http://schemas.microsoft.com/office/drawing/2014/main" id="{5234A314-510B-467F-BBD5-9E8404C3CC36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12582" y="1060763"/>
                <a:chExt cx="576000" cy="246597"/>
              </a:xfrm>
            </p:grpSpPr>
            <p:sp>
              <p:nvSpPr>
                <p:cNvPr id="170" name="Rechthoek 169">
                  <a:extLst>
                    <a:ext uri="{FF2B5EF4-FFF2-40B4-BE49-F238E27FC236}">
                      <a16:creationId xmlns:a16="http://schemas.microsoft.com/office/drawing/2014/main" id="{D2BA429D-7E91-461B-84EF-6A86FCA52BC9}"/>
                    </a:ext>
                  </a:extLst>
                </p:cNvPr>
                <p:cNvSpPr/>
                <p:nvPr userDrawn="1"/>
              </p:nvSpPr>
              <p:spPr>
                <a:xfrm>
                  <a:off x="-3312582" y="1060763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71" name="Rechthoek 170">
                  <a:extLst>
                    <a:ext uri="{FF2B5EF4-FFF2-40B4-BE49-F238E27FC236}">
                      <a16:creationId xmlns:a16="http://schemas.microsoft.com/office/drawing/2014/main" id="{E6D2D4BB-FA4C-48C3-BE2E-1F1E569D726B}"/>
                    </a:ext>
                  </a:extLst>
                </p:cNvPr>
                <p:cNvSpPr/>
                <p:nvPr userDrawn="1"/>
              </p:nvSpPr>
              <p:spPr>
                <a:xfrm>
                  <a:off x="-3312582" y="1280189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52" name="Ovaal 151">
                <a:extLst>
                  <a:ext uri="{FF2B5EF4-FFF2-40B4-BE49-F238E27FC236}">
                    <a16:creationId xmlns:a16="http://schemas.microsoft.com/office/drawing/2014/main" id="{AF4D9FEA-619F-44E4-B1C6-F8DC4EA617A6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53" name="Rechthoek 152">
                <a:extLst>
                  <a:ext uri="{FF2B5EF4-FFF2-40B4-BE49-F238E27FC236}">
                    <a16:creationId xmlns:a16="http://schemas.microsoft.com/office/drawing/2014/main" id="{4B079A32-D528-4034-8727-FCE87E485CD7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81348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Under this tab you can choose a different fill colour at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‘Shading’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 You can choose a border format as well. Find and edit this at the section 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‘Draw borders’ 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apply this to the table by clicking 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‘Borders’.</a:t>
                </a:r>
              </a:p>
            </p:txBody>
          </p: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402561BD-CB9A-4D2D-9255-D78E5EFCFC37}"/>
                  </a:ext>
                </a:extLst>
              </p:cNvPr>
              <p:cNvGrpSpPr/>
              <p:nvPr userDrawn="1"/>
            </p:nvGrpSpPr>
            <p:grpSpPr>
              <a:xfrm>
                <a:off x="-3314820" y="2412753"/>
                <a:ext cx="1026864" cy="628849"/>
                <a:chOff x="-3314820" y="2412753"/>
                <a:chExt cx="1026864" cy="628849"/>
              </a:xfrm>
            </p:grpSpPr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E303198D-23E2-4CC6-B8EE-793561776F94}"/>
                    </a:ext>
                  </a:extLst>
                </p:cNvPr>
                <p:cNvSpPr/>
                <p:nvPr userDrawn="1"/>
              </p:nvSpPr>
              <p:spPr>
                <a:xfrm>
                  <a:off x="-3314820" y="2412753"/>
                  <a:ext cx="998435" cy="531042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1BE341EA-FB7B-4EDE-B484-A180315CEF8D}"/>
                    </a:ext>
                  </a:extLst>
                </p:cNvPr>
                <p:cNvSpPr/>
                <p:nvPr userDrawn="1"/>
              </p:nvSpPr>
              <p:spPr>
                <a:xfrm>
                  <a:off x="-3304719" y="2684815"/>
                  <a:ext cx="982999" cy="254009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Tekstvak 156">
                  <a:extLst>
                    <a:ext uri="{FF2B5EF4-FFF2-40B4-BE49-F238E27FC236}">
                      <a16:creationId xmlns:a16="http://schemas.microsoft.com/office/drawing/2014/main" id="{B78B02E0-18CD-4F9C-A1DD-55E0223FEF80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494002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Shading</a:t>
                  </a:r>
                </a:p>
              </p:txBody>
            </p:sp>
            <p:sp>
              <p:nvSpPr>
                <p:cNvPr id="158" name="Vrije vorm: vorm 157">
                  <a:extLst>
                    <a:ext uri="{FF2B5EF4-FFF2-40B4-BE49-F238E27FC236}">
                      <a16:creationId xmlns:a16="http://schemas.microsoft.com/office/drawing/2014/main" id="{B4728291-3A53-4664-9D51-B6A7C4D34C62}"/>
                    </a:ext>
                  </a:extLst>
                </p:cNvPr>
                <p:cNvSpPr/>
                <p:nvPr userDrawn="1"/>
              </p:nvSpPr>
              <p:spPr>
                <a:xfrm>
                  <a:off x="-2385518" y="2861602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9" name="Groep 158">
                  <a:extLst>
                    <a:ext uri="{FF2B5EF4-FFF2-40B4-BE49-F238E27FC236}">
                      <a16:creationId xmlns:a16="http://schemas.microsoft.com/office/drawing/2014/main" id="{3F12FC88-3F05-493D-9949-2A89254F4FB6}"/>
                    </a:ext>
                  </a:extLst>
                </p:cNvPr>
                <p:cNvGrpSpPr/>
                <p:nvPr userDrawn="1"/>
              </p:nvGrpSpPr>
              <p:grpSpPr>
                <a:xfrm>
                  <a:off x="-3243855" y="2463212"/>
                  <a:ext cx="157453" cy="147831"/>
                  <a:chOff x="-899320" y="3037554"/>
                  <a:chExt cx="175977" cy="165227"/>
                </a:xfrm>
              </p:grpSpPr>
              <p:sp>
                <p:nvSpPr>
                  <p:cNvPr id="167" name="Vrije vorm: vorm 166">
                    <a:extLst>
                      <a:ext uri="{FF2B5EF4-FFF2-40B4-BE49-F238E27FC236}">
                        <a16:creationId xmlns:a16="http://schemas.microsoft.com/office/drawing/2014/main" id="{FF48EEBF-7250-4701-88C1-747DE971BB5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04124" y="3081338"/>
                    <a:ext cx="80781" cy="121443"/>
                  </a:xfrm>
                  <a:custGeom>
                    <a:avLst/>
                    <a:gdLst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61912"/>
                      <a:gd name="connsiteY0" fmla="*/ 4763 h 76200"/>
                      <a:gd name="connsiteX1" fmla="*/ 4762 w 61912"/>
                      <a:gd name="connsiteY1" fmla="*/ 76200 h 76200"/>
                      <a:gd name="connsiteX2" fmla="*/ 61912 w 61912"/>
                      <a:gd name="connsiteY2" fmla="*/ 0 h 76200"/>
                      <a:gd name="connsiteX3" fmla="*/ 0 w 61912"/>
                      <a:gd name="connsiteY3" fmla="*/ 4763 h 76200"/>
                      <a:gd name="connsiteX0" fmla="*/ 0 w 61912"/>
                      <a:gd name="connsiteY0" fmla="*/ 50015 h 121452"/>
                      <a:gd name="connsiteX1" fmla="*/ 4762 w 61912"/>
                      <a:gd name="connsiteY1" fmla="*/ 121452 h 121452"/>
                      <a:gd name="connsiteX2" fmla="*/ 61912 w 61912"/>
                      <a:gd name="connsiteY2" fmla="*/ 45252 h 121452"/>
                      <a:gd name="connsiteX3" fmla="*/ 7143 w 61912"/>
                      <a:gd name="connsiteY3" fmla="*/ 9 h 121452"/>
                      <a:gd name="connsiteX4" fmla="*/ 0 w 61912"/>
                      <a:gd name="connsiteY4" fmla="*/ 50015 h 121452"/>
                      <a:gd name="connsiteX0" fmla="*/ 30217 w 92129"/>
                      <a:gd name="connsiteY0" fmla="*/ 50015 h 121452"/>
                      <a:gd name="connsiteX1" fmla="*/ 34979 w 92129"/>
                      <a:gd name="connsiteY1" fmla="*/ 121452 h 121452"/>
                      <a:gd name="connsiteX2" fmla="*/ 92129 w 92129"/>
                      <a:gd name="connsiteY2" fmla="*/ 45252 h 121452"/>
                      <a:gd name="connsiteX3" fmla="*/ 37360 w 92129"/>
                      <a:gd name="connsiteY3" fmla="*/ 9 h 121452"/>
                      <a:gd name="connsiteX4" fmla="*/ 30217 w 92129"/>
                      <a:gd name="connsiteY4" fmla="*/ 50015 h 121452"/>
                      <a:gd name="connsiteX0" fmla="*/ 30217 w 92129"/>
                      <a:gd name="connsiteY0" fmla="*/ 50006 h 121443"/>
                      <a:gd name="connsiteX1" fmla="*/ 34979 w 92129"/>
                      <a:gd name="connsiteY1" fmla="*/ 121443 h 121443"/>
                      <a:gd name="connsiteX2" fmla="*/ 92129 w 92129"/>
                      <a:gd name="connsiteY2" fmla="*/ 45243 h 121443"/>
                      <a:gd name="connsiteX3" fmla="*/ 37360 w 92129"/>
                      <a:gd name="connsiteY3" fmla="*/ 0 h 121443"/>
                      <a:gd name="connsiteX4" fmla="*/ 30217 w 92129"/>
                      <a:gd name="connsiteY4" fmla="*/ 50006 h 121443"/>
                      <a:gd name="connsiteX0" fmla="*/ 30217 w 92490"/>
                      <a:gd name="connsiteY0" fmla="*/ 50006 h 121443"/>
                      <a:gd name="connsiteX1" fmla="*/ 34979 w 92490"/>
                      <a:gd name="connsiteY1" fmla="*/ 121443 h 121443"/>
                      <a:gd name="connsiteX2" fmla="*/ 92129 w 92490"/>
                      <a:gd name="connsiteY2" fmla="*/ 45243 h 121443"/>
                      <a:gd name="connsiteX3" fmla="*/ 37360 w 92490"/>
                      <a:gd name="connsiteY3" fmla="*/ 0 h 121443"/>
                      <a:gd name="connsiteX4" fmla="*/ 30217 w 92490"/>
                      <a:gd name="connsiteY4" fmla="*/ 50006 h 121443"/>
                      <a:gd name="connsiteX0" fmla="*/ 30217 w 80781"/>
                      <a:gd name="connsiteY0" fmla="*/ 50006 h 121443"/>
                      <a:gd name="connsiteX1" fmla="*/ 34979 w 80781"/>
                      <a:gd name="connsiteY1" fmla="*/ 121443 h 121443"/>
                      <a:gd name="connsiteX2" fmla="*/ 80222 w 80781"/>
                      <a:gd name="connsiteY2" fmla="*/ 52387 h 121443"/>
                      <a:gd name="connsiteX3" fmla="*/ 37360 w 80781"/>
                      <a:gd name="connsiteY3" fmla="*/ 0 h 121443"/>
                      <a:gd name="connsiteX4" fmla="*/ 30217 w 80781"/>
                      <a:gd name="connsiteY4" fmla="*/ 50006 h 121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781" h="121443">
                        <a:moveTo>
                          <a:pt x="30217" y="50006"/>
                        </a:moveTo>
                        <a:lnTo>
                          <a:pt x="34979" y="121443"/>
                        </a:lnTo>
                        <a:lnTo>
                          <a:pt x="80222" y="52387"/>
                        </a:lnTo>
                        <a:cubicBezTo>
                          <a:pt x="84191" y="29368"/>
                          <a:pt x="66729" y="1588"/>
                          <a:pt x="37360" y="0"/>
                        </a:cubicBezTo>
                        <a:cubicBezTo>
                          <a:pt x="-43602" y="21431"/>
                          <a:pt x="32598" y="33337"/>
                          <a:pt x="30217" y="50006"/>
                        </a:cubicBezTo>
                        <a:close/>
                      </a:path>
                    </a:pathLst>
                  </a:custGeom>
                  <a:solidFill>
                    <a:srgbClr val="366F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9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Segoe UI 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8" name="Rechthoek: afgeronde hoeken 167">
                    <a:extLst>
                      <a:ext uri="{FF2B5EF4-FFF2-40B4-BE49-F238E27FC236}">
                        <a16:creationId xmlns:a16="http://schemas.microsoft.com/office/drawing/2014/main" id="{BFAA454E-E5EE-4761-B764-C7D7322B09A6}"/>
                      </a:ext>
                    </a:extLst>
                  </p:cNvPr>
                  <p:cNvSpPr/>
                  <p:nvPr userDrawn="1"/>
                </p:nvSpPr>
                <p:spPr>
                  <a:xfrm rot="2903873">
                    <a:off x="-887744" y="3085651"/>
                    <a:ext cx="99751" cy="12290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69" name="Vrije vorm: vorm 168">
                    <a:extLst>
                      <a:ext uri="{FF2B5EF4-FFF2-40B4-BE49-F238E27FC236}">
                        <a16:creationId xmlns:a16="http://schemas.microsoft.com/office/drawing/2014/main" id="{0A3300E2-FD57-4BDE-B815-F9D7FEFD3AE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94646" y="3037554"/>
                    <a:ext cx="64753" cy="85767"/>
                  </a:xfrm>
                  <a:custGeom>
                    <a:avLst/>
                    <a:gdLst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46443"/>
                      <a:gd name="connsiteY0" fmla="*/ 78387 h 78387"/>
                      <a:gd name="connsiteX1" fmla="*/ 20249 w 46443"/>
                      <a:gd name="connsiteY1" fmla="*/ 11 h 78387"/>
                      <a:gd name="connsiteX2" fmla="*/ 46443 w 46443"/>
                      <a:gd name="connsiteY2" fmla="*/ 73830 h 78387"/>
                      <a:gd name="connsiteX0" fmla="*/ 135 w 46578"/>
                      <a:gd name="connsiteY0" fmla="*/ 78387 h 78387"/>
                      <a:gd name="connsiteX1" fmla="*/ 20384 w 46578"/>
                      <a:gd name="connsiteY1" fmla="*/ 11 h 78387"/>
                      <a:gd name="connsiteX2" fmla="*/ 46578 w 46578"/>
                      <a:gd name="connsiteY2" fmla="*/ 73830 h 78387"/>
                      <a:gd name="connsiteX0" fmla="*/ 295 w 46738"/>
                      <a:gd name="connsiteY0" fmla="*/ 78387 h 78387"/>
                      <a:gd name="connsiteX1" fmla="*/ 20544 w 46738"/>
                      <a:gd name="connsiteY1" fmla="*/ 11 h 78387"/>
                      <a:gd name="connsiteX2" fmla="*/ 46738 w 46738"/>
                      <a:gd name="connsiteY2" fmla="*/ 73830 h 78387"/>
                      <a:gd name="connsiteX0" fmla="*/ 127 w 39137"/>
                      <a:gd name="connsiteY0" fmla="*/ 78452 h 78452"/>
                      <a:gd name="connsiteX1" fmla="*/ 20376 w 39137"/>
                      <a:gd name="connsiteY1" fmla="*/ 76 h 78452"/>
                      <a:gd name="connsiteX2" fmla="*/ 39137 w 39137"/>
                      <a:gd name="connsiteY2" fmla="*/ 67366 h 78452"/>
                      <a:gd name="connsiteX0" fmla="*/ 127 w 39933"/>
                      <a:gd name="connsiteY0" fmla="*/ 78470 h 78470"/>
                      <a:gd name="connsiteX1" fmla="*/ 20376 w 39933"/>
                      <a:gd name="connsiteY1" fmla="*/ 94 h 78470"/>
                      <a:gd name="connsiteX2" fmla="*/ 39137 w 39933"/>
                      <a:gd name="connsiteY2" fmla="*/ 67384 h 78470"/>
                      <a:gd name="connsiteX0" fmla="*/ 219 w 40422"/>
                      <a:gd name="connsiteY0" fmla="*/ 78381 h 78381"/>
                      <a:gd name="connsiteX1" fmla="*/ 20468 w 40422"/>
                      <a:gd name="connsiteY1" fmla="*/ 5 h 78381"/>
                      <a:gd name="connsiteX2" fmla="*/ 39229 w 40422"/>
                      <a:gd name="connsiteY2" fmla="*/ 67295 h 78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0422" h="78381">
                        <a:moveTo>
                          <a:pt x="219" y="78381"/>
                        </a:moveTo>
                        <a:cubicBezTo>
                          <a:pt x="-1454" y="18717"/>
                          <a:pt x="6534" y="-324"/>
                          <a:pt x="20468" y="5"/>
                        </a:cubicBezTo>
                        <a:cubicBezTo>
                          <a:pt x="34402" y="334"/>
                          <a:pt x="43874" y="23658"/>
                          <a:pt x="39229" y="67295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60" name="Gelijkbenige driehoek 159">
                  <a:extLst>
                    <a:ext uri="{FF2B5EF4-FFF2-40B4-BE49-F238E27FC236}">
                      <a16:creationId xmlns:a16="http://schemas.microsoft.com/office/drawing/2014/main" id="{C7035A4F-8DDA-470F-B1B2-A1F93D2E7059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540201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Tekstvak 160">
                  <a:extLst>
                    <a:ext uri="{FF2B5EF4-FFF2-40B4-BE49-F238E27FC236}">
                      <a16:creationId xmlns:a16="http://schemas.microsoft.com/office/drawing/2014/main" id="{56B6E5A7-D52D-46B8-B4A6-F9C9930B107E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750275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Borders</a:t>
                  </a:r>
                </a:p>
              </p:txBody>
            </p:sp>
            <p:sp>
              <p:nvSpPr>
                <p:cNvPr id="162" name="Gelijkbenige driehoek 161">
                  <a:extLst>
                    <a:ext uri="{FF2B5EF4-FFF2-40B4-BE49-F238E27FC236}">
                      <a16:creationId xmlns:a16="http://schemas.microsoft.com/office/drawing/2014/main" id="{E9D3F9B1-6926-4951-8436-976579256F0F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796474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grpSp>
              <p:nvGrpSpPr>
                <p:cNvPr id="163" name="Groep 162">
                  <a:extLst>
                    <a:ext uri="{FF2B5EF4-FFF2-40B4-BE49-F238E27FC236}">
                      <a16:creationId xmlns:a16="http://schemas.microsoft.com/office/drawing/2014/main" id="{2402E246-7C8C-4024-8EFD-D441174D0796}"/>
                    </a:ext>
                  </a:extLst>
                </p:cNvPr>
                <p:cNvGrpSpPr/>
                <p:nvPr userDrawn="1"/>
              </p:nvGrpSpPr>
              <p:grpSpPr>
                <a:xfrm>
                  <a:off x="-3250409" y="2732592"/>
                  <a:ext cx="164055" cy="164055"/>
                  <a:chOff x="-3258612" y="2724389"/>
                  <a:chExt cx="180460" cy="180460"/>
                </a:xfrm>
              </p:grpSpPr>
              <p:sp>
                <p:nvSpPr>
                  <p:cNvPr id="164" name="Rechthoek 163">
                    <a:extLst>
                      <a:ext uri="{FF2B5EF4-FFF2-40B4-BE49-F238E27FC236}">
                        <a16:creationId xmlns:a16="http://schemas.microsoft.com/office/drawing/2014/main" id="{6167DDE4-3F41-46ED-9EDA-B8CC3D008B3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58612" y="2724389"/>
                    <a:ext cx="180460" cy="180460"/>
                  </a:xfrm>
                  <a:prstGeom prst="rect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cxnSp>
                <p:nvCxnSpPr>
                  <p:cNvPr id="165" name="Rechte verbindingslijn 164">
                    <a:extLst>
                      <a:ext uri="{FF2B5EF4-FFF2-40B4-BE49-F238E27FC236}">
                        <a16:creationId xmlns:a16="http://schemas.microsoft.com/office/drawing/2014/main" id="{F3B70985-DCA8-46AD-A783-062EA6D8B3F0}"/>
                      </a:ext>
                    </a:extLst>
                  </p:cNvPr>
                  <p:cNvCxnSpPr>
                    <a:stCxn id="164" idx="0"/>
                    <a:endCxn id="164" idx="2"/>
                  </p:cNvCxnSpPr>
                  <p:nvPr userDrawn="1"/>
                </p:nvCxnSpPr>
                <p:spPr>
                  <a:xfrm>
                    <a:off x="-3168382" y="2724389"/>
                    <a:ext cx="0" cy="18046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66" name="Rechte verbindingslijn 165">
                    <a:extLst>
                      <a:ext uri="{FF2B5EF4-FFF2-40B4-BE49-F238E27FC236}">
                        <a16:creationId xmlns:a16="http://schemas.microsoft.com/office/drawing/2014/main" id="{CE5CC348-2065-4769-9639-B056EA07FECF}"/>
                      </a:ext>
                    </a:extLst>
                  </p:cNvPr>
                  <p:cNvCxnSpPr>
                    <a:stCxn id="164" idx="1"/>
                    <a:endCxn id="164" idx="3"/>
                  </p:cNvCxnSpPr>
                  <p:nvPr userDrawn="1"/>
                </p:nvCxnSpPr>
                <p:spPr>
                  <a:xfrm>
                    <a:off x="-3258612" y="2814619"/>
                    <a:ext cx="180460" cy="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</p:grpSp>
        <p:grpSp>
          <p:nvGrpSpPr>
            <p:cNvPr id="77" name="Groep 76">
              <a:extLst>
                <a:ext uri="{FF2B5EF4-FFF2-40B4-BE49-F238E27FC236}">
                  <a16:creationId xmlns:a16="http://schemas.microsoft.com/office/drawing/2014/main" id="{25C2B72A-3D1A-40A3-945A-FA2E69C7D17A}"/>
                </a:ext>
              </a:extLst>
            </p:cNvPr>
            <p:cNvGrpSpPr/>
            <p:nvPr userDrawn="1"/>
          </p:nvGrpSpPr>
          <p:grpSpPr>
            <a:xfrm>
              <a:off x="-3786437" y="3410167"/>
              <a:ext cx="3693386" cy="3283188"/>
              <a:chOff x="-3786437" y="3410167"/>
              <a:chExt cx="3693386" cy="3283188"/>
            </a:xfrm>
          </p:grpSpPr>
          <p:sp>
            <p:nvSpPr>
              <p:cNvPr id="78" name="Rechthoek 77">
                <a:extLst>
                  <a:ext uri="{FF2B5EF4-FFF2-40B4-BE49-F238E27FC236}">
                    <a16:creationId xmlns:a16="http://schemas.microsoft.com/office/drawing/2014/main" id="{6F6F2614-57C7-4FE6-9DA3-7AAC6928FCE8}"/>
                  </a:ext>
                </a:extLst>
              </p:cNvPr>
              <p:cNvSpPr/>
              <p:nvPr userDrawn="1"/>
            </p:nvSpPr>
            <p:spPr>
              <a:xfrm>
                <a:off x="-3786165" y="3410167"/>
                <a:ext cx="3593091" cy="2641383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table</a:t>
                </a:r>
              </a:p>
            </p:txBody>
          </p:sp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C985AFFD-C91B-4837-B255-7A79031AC3D7}"/>
                  </a:ext>
                </a:extLst>
              </p:cNvPr>
              <p:cNvSpPr/>
              <p:nvPr userDrawn="1"/>
            </p:nvSpPr>
            <p:spPr>
              <a:xfrm>
                <a:off x="-3603587" y="3874766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80" name="Rechthoek 79">
                <a:extLst>
                  <a:ext uri="{FF2B5EF4-FFF2-40B4-BE49-F238E27FC236}">
                    <a16:creationId xmlns:a16="http://schemas.microsoft.com/office/drawing/2014/main" id="{3C6C6FB7-5235-4226-9335-8B1E76A4AEF6}"/>
                  </a:ext>
                </a:extLst>
              </p:cNvPr>
              <p:cNvSpPr/>
              <p:nvPr userDrawn="1"/>
            </p:nvSpPr>
            <p:spPr>
              <a:xfrm>
                <a:off x="-3319416" y="3874767"/>
                <a:ext cx="3008779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Select the preferred number of rows and/or columns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‘Layout’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D3445F0D-105E-41BA-B941-AA63AD97DF2D}"/>
                  </a:ext>
                </a:extLst>
              </p:cNvPr>
              <p:cNvSpPr/>
              <p:nvPr userDrawn="1"/>
            </p:nvSpPr>
            <p:spPr>
              <a:xfrm>
                <a:off x="-3786437" y="5865355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82" name="ICOON_info">
                <a:extLst>
                  <a:ext uri="{FF2B5EF4-FFF2-40B4-BE49-F238E27FC236}">
                    <a16:creationId xmlns:a16="http://schemas.microsoft.com/office/drawing/2014/main" id="{39C7EA05-5C4F-43CD-BF33-415E0B781844}"/>
                  </a:ext>
                </a:extLst>
              </p:cNvPr>
              <p:cNvGrpSpPr/>
              <p:nvPr userDrawn="1"/>
            </p:nvGrpSpPr>
            <p:grpSpPr>
              <a:xfrm>
                <a:off x="-376736" y="5729337"/>
                <a:ext cx="283685" cy="283685"/>
                <a:chOff x="-510741" y="5913713"/>
                <a:chExt cx="267555" cy="267555"/>
              </a:xfrm>
            </p:grpSpPr>
            <p:sp>
              <p:nvSpPr>
                <p:cNvPr id="146" name="Ovaal 145">
                  <a:extLst>
                    <a:ext uri="{FF2B5EF4-FFF2-40B4-BE49-F238E27FC236}">
                      <a16:creationId xmlns:a16="http://schemas.microsoft.com/office/drawing/2014/main" id="{8CCF82CA-201A-4B84-90AB-2A8D02A3D12C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7" name="Graphic 163" descr="Informatie">
                  <a:extLst>
                    <a:ext uri="{FF2B5EF4-FFF2-40B4-BE49-F238E27FC236}">
                      <a16:creationId xmlns:a16="http://schemas.microsoft.com/office/drawing/2014/main" id="{E2CCB819-FC1D-463E-9075-04DF41CA1D14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83" name="Groep 82">
                <a:extLst>
                  <a:ext uri="{FF2B5EF4-FFF2-40B4-BE49-F238E27FC236}">
                    <a16:creationId xmlns:a16="http://schemas.microsoft.com/office/drawing/2014/main" id="{AB7A64F1-F1F0-4466-99D6-075679B4A1DB}"/>
                  </a:ext>
                </a:extLst>
              </p:cNvPr>
              <p:cNvGrpSpPr/>
              <p:nvPr userDrawn="1"/>
            </p:nvGrpSpPr>
            <p:grpSpPr>
              <a:xfrm>
                <a:off x="-938434" y="6002732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41" name="Inspireren">
                  <a:extLst>
                    <a:ext uri="{FF2B5EF4-FFF2-40B4-BE49-F238E27FC236}">
                      <a16:creationId xmlns:a16="http://schemas.microsoft.com/office/drawing/2014/main" id="{EAC53B8A-6BBF-48CE-AC08-AF31FE6FB2AC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43" name="Freeform 12">
                    <a:extLst>
                      <a:ext uri="{FF2B5EF4-FFF2-40B4-BE49-F238E27FC236}">
                        <a16:creationId xmlns:a16="http://schemas.microsoft.com/office/drawing/2014/main" id="{2D193CA7-EC2D-4FF7-943A-5D627A29F2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4" name="Freeform 13">
                    <a:extLst>
                      <a:ext uri="{FF2B5EF4-FFF2-40B4-BE49-F238E27FC236}">
                        <a16:creationId xmlns:a16="http://schemas.microsoft.com/office/drawing/2014/main" id="{9724096F-86CC-44B1-9AF1-36E70ADCF2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5" name="Freeform 14">
                    <a:extLst>
                      <a:ext uri="{FF2B5EF4-FFF2-40B4-BE49-F238E27FC236}">
                        <a16:creationId xmlns:a16="http://schemas.microsoft.com/office/drawing/2014/main" id="{78C28CA1-209A-47C5-A6A4-9C9BD99CCF1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42" name="Tekstvak 141">
                  <a:extLst>
                    <a:ext uri="{FF2B5EF4-FFF2-40B4-BE49-F238E27FC236}">
                      <a16:creationId xmlns:a16="http://schemas.microsoft.com/office/drawing/2014/main" id="{0ECF620F-A770-4528-BFF8-0DD86B5DEEC4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  <p:sp>
            <p:nvSpPr>
              <p:cNvPr id="84" name="Ovaal 83">
                <a:extLst>
                  <a:ext uri="{FF2B5EF4-FFF2-40B4-BE49-F238E27FC236}">
                    <a16:creationId xmlns:a16="http://schemas.microsoft.com/office/drawing/2014/main" id="{F63F2E5D-131A-4B4E-B58E-AB836F09B395}"/>
                  </a:ext>
                </a:extLst>
              </p:cNvPr>
              <p:cNvSpPr/>
              <p:nvPr userDrawn="1"/>
            </p:nvSpPr>
            <p:spPr>
              <a:xfrm>
                <a:off x="-3603587" y="4396122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85" name="Rechthoek 84">
                <a:extLst>
                  <a:ext uri="{FF2B5EF4-FFF2-40B4-BE49-F238E27FC236}">
                    <a16:creationId xmlns:a16="http://schemas.microsoft.com/office/drawing/2014/main" id="{871CC3F7-49F3-43E6-A6D8-84C8649B90CD}"/>
                  </a:ext>
                </a:extLst>
              </p:cNvPr>
              <p:cNvSpPr/>
              <p:nvPr userDrawn="1"/>
            </p:nvSpPr>
            <p:spPr>
              <a:xfrm>
                <a:off x="-3319415" y="4396123"/>
                <a:ext cx="2944682" cy="495917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At the section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‘Rows and columns’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you can delete or add rows and columns. Choose from the variety of options:</a:t>
                </a:r>
              </a:p>
            </p:txBody>
          </p:sp>
          <p:grpSp>
            <p:nvGrpSpPr>
              <p:cNvPr id="86" name="Groep 85">
                <a:extLst>
                  <a:ext uri="{FF2B5EF4-FFF2-40B4-BE49-F238E27FC236}">
                    <a16:creationId xmlns:a16="http://schemas.microsoft.com/office/drawing/2014/main" id="{1DBE2018-A9F9-4E2C-B455-381EA796478B}"/>
                  </a:ext>
                </a:extLst>
              </p:cNvPr>
              <p:cNvGrpSpPr/>
              <p:nvPr userDrawn="1"/>
            </p:nvGrpSpPr>
            <p:grpSpPr>
              <a:xfrm>
                <a:off x="-3415313" y="4996916"/>
                <a:ext cx="3013682" cy="673634"/>
                <a:chOff x="-3415313" y="4996916"/>
                <a:chExt cx="3013682" cy="673634"/>
              </a:xfrm>
            </p:grpSpPr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68BEC7F8-89D5-4569-8F04-BC669BF67FED}"/>
                    </a:ext>
                  </a:extLst>
                </p:cNvPr>
                <p:cNvGrpSpPr/>
                <p:nvPr userDrawn="1"/>
              </p:nvGrpSpPr>
              <p:grpSpPr>
                <a:xfrm>
                  <a:off x="-3415313" y="5041534"/>
                  <a:ext cx="761481" cy="529523"/>
                  <a:chOff x="-3492543" y="5041534"/>
                  <a:chExt cx="761481" cy="529523"/>
                </a:xfrm>
              </p:grpSpPr>
              <p:grpSp>
                <p:nvGrpSpPr>
                  <p:cNvPr id="132" name="Groep 131">
                    <a:extLst>
                      <a:ext uri="{FF2B5EF4-FFF2-40B4-BE49-F238E27FC236}">
                        <a16:creationId xmlns:a16="http://schemas.microsoft.com/office/drawing/2014/main" id="{F79B383E-68F4-4FC1-842B-1DB79845FBC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07743" y="5041534"/>
                    <a:ext cx="485596" cy="437045"/>
                    <a:chOff x="-3307743" y="4999319"/>
                    <a:chExt cx="644991" cy="580504"/>
                  </a:xfrm>
                </p:grpSpPr>
                <p:grpSp>
                  <p:nvGrpSpPr>
                    <p:cNvPr id="134" name="Groep 133">
                      <a:extLst>
                        <a:ext uri="{FF2B5EF4-FFF2-40B4-BE49-F238E27FC236}">
                          <a16:creationId xmlns:a16="http://schemas.microsoft.com/office/drawing/2014/main" id="{21751720-A8D5-49D9-AA36-2BC9990CD5A3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3307743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36" name="Rechte verbindingslijn 135">
                        <a:extLst>
                          <a:ext uri="{FF2B5EF4-FFF2-40B4-BE49-F238E27FC236}">
                            <a16:creationId xmlns:a16="http://schemas.microsoft.com/office/drawing/2014/main" id="{7A7C516F-DA98-4002-AECE-2446EDF02F8D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" name="Rechte verbindingslijn 136">
                        <a:extLst>
                          <a:ext uri="{FF2B5EF4-FFF2-40B4-BE49-F238E27FC236}">
                            <a16:creationId xmlns:a16="http://schemas.microsoft.com/office/drawing/2014/main" id="{7D076904-1524-4338-AD9D-2BED5619158F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" name="Rechte verbindingslijn 137">
                        <a:extLst>
                          <a:ext uri="{FF2B5EF4-FFF2-40B4-BE49-F238E27FC236}">
                            <a16:creationId xmlns:a16="http://schemas.microsoft.com/office/drawing/2014/main" id="{2EF4C9AD-F8E2-4340-992A-9CE229010A7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2969743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9" name="Rechte verbindingslijn 138">
                        <a:extLst>
                          <a:ext uri="{FF2B5EF4-FFF2-40B4-BE49-F238E27FC236}">
                            <a16:creationId xmlns:a16="http://schemas.microsoft.com/office/drawing/2014/main" id="{497AA2E1-FC94-43A2-A468-CAF8027AF14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3142021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40" name="Rechthoek 139">
                        <a:extLst>
                          <a:ext uri="{FF2B5EF4-FFF2-40B4-BE49-F238E27FC236}">
                            <a16:creationId xmlns:a16="http://schemas.microsoft.com/office/drawing/2014/main" id="{748411DF-E6D7-4EB0-B809-373502FD22D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35" name="Vrije vorm: vorm 134">
                      <a:extLst>
                        <a:ext uri="{FF2B5EF4-FFF2-40B4-BE49-F238E27FC236}">
                          <a16:creationId xmlns:a16="http://schemas.microsoft.com/office/drawing/2014/main" id="{3CA0B7F7-99F1-41AB-BC16-FCA3EE0D291E}"/>
                        </a:ext>
                      </a:extLst>
                    </p:cNvPr>
                    <p:cNvSpPr/>
                    <p:nvPr userDrawn="1"/>
                  </p:nvSpPr>
                  <p:spPr>
                    <a:xfrm rot="2700000">
                      <a:off x="-3022752" y="5219823"/>
                      <a:ext cx="360000" cy="360000"/>
                    </a:xfrm>
                    <a:custGeom>
                      <a:avLst/>
                      <a:gdLst>
                        <a:gd name="connsiteX0" fmla="*/ 7908 w 360000"/>
                        <a:gd name="connsiteY0" fmla="*/ 160908 h 360000"/>
                        <a:gd name="connsiteX1" fmla="*/ 27000 w 360000"/>
                        <a:gd name="connsiteY1" fmla="*/ 153000 h 360000"/>
                        <a:gd name="connsiteX2" fmla="*/ 153000 w 360000"/>
                        <a:gd name="connsiteY2" fmla="*/ 153000 h 360000"/>
                        <a:gd name="connsiteX3" fmla="*/ 153000 w 360000"/>
                        <a:gd name="connsiteY3" fmla="*/ 27000 h 360000"/>
                        <a:gd name="connsiteX4" fmla="*/ 180000 w 360000"/>
                        <a:gd name="connsiteY4" fmla="*/ 0 h 360000"/>
                        <a:gd name="connsiteX5" fmla="*/ 207000 w 360000"/>
                        <a:gd name="connsiteY5" fmla="*/ 27000 h 360000"/>
                        <a:gd name="connsiteX6" fmla="*/ 207000 w 360000"/>
                        <a:gd name="connsiteY6" fmla="*/ 153000 h 360000"/>
                        <a:gd name="connsiteX7" fmla="*/ 333000 w 360000"/>
                        <a:gd name="connsiteY7" fmla="*/ 153000 h 360000"/>
                        <a:gd name="connsiteX8" fmla="*/ 360000 w 360000"/>
                        <a:gd name="connsiteY8" fmla="*/ 180000 h 360000"/>
                        <a:gd name="connsiteX9" fmla="*/ 333000 w 360000"/>
                        <a:gd name="connsiteY9" fmla="*/ 207000 h 360000"/>
                        <a:gd name="connsiteX10" fmla="*/ 207000 w 360000"/>
                        <a:gd name="connsiteY10" fmla="*/ 207000 h 360000"/>
                        <a:gd name="connsiteX11" fmla="*/ 207000 w 360000"/>
                        <a:gd name="connsiteY11" fmla="*/ 333000 h 360000"/>
                        <a:gd name="connsiteX12" fmla="*/ 180000 w 360000"/>
                        <a:gd name="connsiteY12" fmla="*/ 360000 h 360000"/>
                        <a:gd name="connsiteX13" fmla="*/ 153000 w 360000"/>
                        <a:gd name="connsiteY13" fmla="*/ 333000 h 360000"/>
                        <a:gd name="connsiteX14" fmla="*/ 153000 w 360000"/>
                        <a:gd name="connsiteY14" fmla="*/ 207000 h 360000"/>
                        <a:gd name="connsiteX15" fmla="*/ 27000 w 360000"/>
                        <a:gd name="connsiteY15" fmla="*/ 207000 h 360000"/>
                        <a:gd name="connsiteX16" fmla="*/ 0 w 360000"/>
                        <a:gd name="connsiteY16" fmla="*/ 180000 h 360000"/>
                        <a:gd name="connsiteX17" fmla="*/ 7908 w 360000"/>
                        <a:gd name="connsiteY17" fmla="*/ 160908 h 3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60000" h="360000">
                          <a:moveTo>
                            <a:pt x="7908" y="160908"/>
                          </a:moveTo>
                          <a:cubicBezTo>
                            <a:pt x="12794" y="156022"/>
                            <a:pt x="19544" y="153000"/>
                            <a:pt x="27000" y="153000"/>
                          </a:cubicBezTo>
                          <a:lnTo>
                            <a:pt x="153000" y="153000"/>
                          </a:lnTo>
                          <a:lnTo>
                            <a:pt x="153000" y="27000"/>
                          </a:lnTo>
                          <a:cubicBezTo>
                            <a:pt x="153000" y="12088"/>
                            <a:pt x="165088" y="0"/>
                            <a:pt x="180000" y="0"/>
                          </a:cubicBezTo>
                          <a:cubicBezTo>
                            <a:pt x="194912" y="0"/>
                            <a:pt x="207000" y="12088"/>
                            <a:pt x="207000" y="27000"/>
                          </a:cubicBezTo>
                          <a:lnTo>
                            <a:pt x="207000" y="153000"/>
                          </a:lnTo>
                          <a:lnTo>
                            <a:pt x="333000" y="153000"/>
                          </a:lnTo>
                          <a:cubicBezTo>
                            <a:pt x="347912" y="153000"/>
                            <a:pt x="360000" y="165088"/>
                            <a:pt x="360000" y="180000"/>
                          </a:cubicBezTo>
                          <a:cubicBezTo>
                            <a:pt x="360000" y="194912"/>
                            <a:pt x="347912" y="207000"/>
                            <a:pt x="333000" y="207000"/>
                          </a:cubicBezTo>
                          <a:lnTo>
                            <a:pt x="207000" y="207000"/>
                          </a:lnTo>
                          <a:lnTo>
                            <a:pt x="207000" y="333000"/>
                          </a:lnTo>
                          <a:cubicBezTo>
                            <a:pt x="207000" y="347912"/>
                            <a:pt x="194912" y="360000"/>
                            <a:pt x="180000" y="360000"/>
                          </a:cubicBezTo>
                          <a:cubicBezTo>
                            <a:pt x="165088" y="360000"/>
                            <a:pt x="153000" y="347912"/>
                            <a:pt x="153000" y="333000"/>
                          </a:cubicBezTo>
                          <a:lnTo>
                            <a:pt x="153000" y="207000"/>
                          </a:lnTo>
                          <a:lnTo>
                            <a:pt x="27000" y="207000"/>
                          </a:lnTo>
                          <a:cubicBezTo>
                            <a:pt x="12088" y="207000"/>
                            <a:pt x="0" y="194912"/>
                            <a:pt x="0" y="180000"/>
                          </a:cubicBezTo>
                          <a:cubicBezTo>
                            <a:pt x="0" y="172544"/>
                            <a:pt x="3022" y="165794"/>
                            <a:pt x="7908" y="160908"/>
                          </a:cubicBezTo>
                          <a:close/>
                        </a:path>
                      </a:pathLst>
                    </a:custGeom>
                    <a:solidFill>
                      <a:srgbClr val="F0615F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dirty="0" err="1"/>
                    </a:p>
                  </p:txBody>
                </p:sp>
              </p:grpSp>
              <p:sp>
                <p:nvSpPr>
                  <p:cNvPr id="133" name="Tekstvak 132">
                    <a:extLst>
                      <a:ext uri="{FF2B5EF4-FFF2-40B4-BE49-F238E27FC236}">
                        <a16:creationId xmlns:a16="http://schemas.microsoft.com/office/drawing/2014/main" id="{95C07005-3E72-4D97-9E17-C6476F064447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3492543" y="5440654"/>
                    <a:ext cx="761481" cy="130403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Delete</a:t>
                    </a: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25BEE3A3-D03D-464D-A7B0-3A12B62ED005}"/>
                    </a:ext>
                  </a:extLst>
                </p:cNvPr>
                <p:cNvGrpSpPr/>
                <p:nvPr userDrawn="1"/>
              </p:nvGrpSpPr>
              <p:grpSpPr>
                <a:xfrm>
                  <a:off x="-2582156" y="4996916"/>
                  <a:ext cx="572112" cy="673634"/>
                  <a:chOff x="-2709168" y="4996916"/>
                  <a:chExt cx="572112" cy="673634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C3EE314D-38D0-4F59-9F15-B38FE61E88E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609993" y="4996916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24" name="Rechthoek 123">
                      <a:extLst>
                        <a:ext uri="{FF2B5EF4-FFF2-40B4-BE49-F238E27FC236}">
                          <a16:creationId xmlns:a16="http://schemas.microsoft.com/office/drawing/2014/main" id="{10CEBBAC-1DA3-4BBD-A312-35FC7E0FC8F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5038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25" name="Groep 124">
                      <a:extLst>
                        <a:ext uri="{FF2B5EF4-FFF2-40B4-BE49-F238E27FC236}">
                          <a16:creationId xmlns:a16="http://schemas.microsoft.com/office/drawing/2014/main" id="{81B50E88-6C06-4B6E-B67C-A49E23A751F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27" name="Rechte verbindingslijn 126">
                        <a:extLst>
                          <a:ext uri="{FF2B5EF4-FFF2-40B4-BE49-F238E27FC236}">
                            <a16:creationId xmlns:a16="http://schemas.microsoft.com/office/drawing/2014/main" id="{D4E46AD6-50A7-4C5F-9449-583E4700E30C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8" name="Rechte verbindingslijn 127">
                        <a:extLst>
                          <a:ext uri="{FF2B5EF4-FFF2-40B4-BE49-F238E27FC236}">
                            <a16:creationId xmlns:a16="http://schemas.microsoft.com/office/drawing/2014/main" id="{5DE3FD35-3626-4A42-9A1D-442B4A13B91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9" name="Rechte verbindingslijn 128">
                        <a:extLst>
                          <a:ext uri="{FF2B5EF4-FFF2-40B4-BE49-F238E27FC236}">
                            <a16:creationId xmlns:a16="http://schemas.microsoft.com/office/drawing/2014/main" id="{518742D8-DAFD-4FE0-8809-8D484FF25D9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0" name="Rechte verbindingslijn 129">
                        <a:extLst>
                          <a:ext uri="{FF2B5EF4-FFF2-40B4-BE49-F238E27FC236}">
                            <a16:creationId xmlns:a16="http://schemas.microsoft.com/office/drawing/2014/main" id="{BD5C4F9E-F341-4A46-B8CA-077CAF4643FB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31" name="Rechthoek 130">
                        <a:extLst>
                          <a:ext uri="{FF2B5EF4-FFF2-40B4-BE49-F238E27FC236}">
                            <a16:creationId xmlns:a16="http://schemas.microsoft.com/office/drawing/2014/main" id="{7E639300-5114-4B69-84C7-AB10770E2B9D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26" name="Pijl: rechts 125">
                      <a:extLst>
                        <a:ext uri="{FF2B5EF4-FFF2-40B4-BE49-F238E27FC236}">
                          <a16:creationId xmlns:a16="http://schemas.microsoft.com/office/drawing/2014/main" id="{3196134B-0677-43A8-8BEB-7A51DB5170B4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23" name="Tekstvak 122">
                    <a:extLst>
                      <a:ext uri="{FF2B5EF4-FFF2-40B4-BE49-F238E27FC236}">
                        <a16:creationId xmlns:a16="http://schemas.microsoft.com/office/drawing/2014/main" id="{96026ECE-7639-493A-8486-65B83027288D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7091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Above</a:t>
                    </a:r>
                  </a:p>
                </p:txBody>
              </p:sp>
            </p:grpSp>
            <p:grpSp>
              <p:nvGrpSpPr>
                <p:cNvPr id="89" name="Groep 88">
                  <a:extLst>
                    <a:ext uri="{FF2B5EF4-FFF2-40B4-BE49-F238E27FC236}">
                      <a16:creationId xmlns:a16="http://schemas.microsoft.com/office/drawing/2014/main" id="{866540BC-127F-4EB8-947C-AD4C17C1DDD6}"/>
                    </a:ext>
                  </a:extLst>
                </p:cNvPr>
                <p:cNvGrpSpPr/>
                <p:nvPr userDrawn="1"/>
              </p:nvGrpSpPr>
              <p:grpSpPr>
                <a:xfrm>
                  <a:off x="-2036147" y="5039725"/>
                  <a:ext cx="572112" cy="630825"/>
                  <a:chOff x="-2099568" y="5039725"/>
                  <a:chExt cx="572112" cy="630825"/>
                </a:xfrm>
              </p:grpSpPr>
              <p:grpSp>
                <p:nvGrpSpPr>
                  <p:cNvPr id="112" name="Groep 111">
                    <a:extLst>
                      <a:ext uri="{FF2B5EF4-FFF2-40B4-BE49-F238E27FC236}">
                        <a16:creationId xmlns:a16="http://schemas.microsoft.com/office/drawing/2014/main" id="{0794F50A-DBB3-40B3-B09D-017E16DB2951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2004261" y="5039725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14" name="Rechthoek 113">
                      <a:extLst>
                        <a:ext uri="{FF2B5EF4-FFF2-40B4-BE49-F238E27FC236}">
                          <a16:creationId xmlns:a16="http://schemas.microsoft.com/office/drawing/2014/main" id="{2FCF07AC-737D-4F22-BEE3-53E65698939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3557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15" name="Groep 114">
                      <a:extLst>
                        <a:ext uri="{FF2B5EF4-FFF2-40B4-BE49-F238E27FC236}">
                          <a16:creationId xmlns:a16="http://schemas.microsoft.com/office/drawing/2014/main" id="{21084077-B42F-4BA0-9188-EA8D98EC22DC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17" name="Rechte verbindingslijn 116">
                        <a:extLst>
                          <a:ext uri="{FF2B5EF4-FFF2-40B4-BE49-F238E27FC236}">
                            <a16:creationId xmlns:a16="http://schemas.microsoft.com/office/drawing/2014/main" id="{BC737165-3C33-4DF3-A319-4A57BA51B5F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8" name="Rechte verbindingslijn 117">
                        <a:extLst>
                          <a:ext uri="{FF2B5EF4-FFF2-40B4-BE49-F238E27FC236}">
                            <a16:creationId xmlns:a16="http://schemas.microsoft.com/office/drawing/2014/main" id="{D6BF3451-2FE8-4ADC-9C14-9E444A995E9B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9" name="Rechte verbindingslijn 118">
                        <a:extLst>
                          <a:ext uri="{FF2B5EF4-FFF2-40B4-BE49-F238E27FC236}">
                            <a16:creationId xmlns:a16="http://schemas.microsoft.com/office/drawing/2014/main" id="{FF9971B0-C35D-46BA-9688-E190548E35A5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0" name="Rechte verbindingslijn 119">
                        <a:extLst>
                          <a:ext uri="{FF2B5EF4-FFF2-40B4-BE49-F238E27FC236}">
                            <a16:creationId xmlns:a16="http://schemas.microsoft.com/office/drawing/2014/main" id="{D8CB82A6-21B0-4343-8CFF-A8F00F3F163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21" name="Rechthoek 120">
                        <a:extLst>
                          <a:ext uri="{FF2B5EF4-FFF2-40B4-BE49-F238E27FC236}">
                            <a16:creationId xmlns:a16="http://schemas.microsoft.com/office/drawing/2014/main" id="{ED1DBBC8-0E13-4E20-8E17-4651DFD57FC2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16" name="Pijl: rechts 115">
                      <a:extLst>
                        <a:ext uri="{FF2B5EF4-FFF2-40B4-BE49-F238E27FC236}">
                          <a16:creationId xmlns:a16="http://schemas.microsoft.com/office/drawing/2014/main" id="{725495E8-9E52-4E8A-8B8F-168CB505207C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13" name="Tekstvak 112">
                    <a:extLst>
                      <a:ext uri="{FF2B5EF4-FFF2-40B4-BE49-F238E27FC236}">
                        <a16:creationId xmlns:a16="http://schemas.microsoft.com/office/drawing/2014/main" id="{279615FE-0CBC-44AD-B8DD-A7138BD2D8D2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0995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Below</a:t>
                    </a:r>
                  </a:p>
                </p:txBody>
              </p:sp>
            </p:grpSp>
            <p:grpSp>
              <p:nvGrpSpPr>
                <p:cNvPr id="90" name="Groep 89">
                  <a:extLst>
                    <a:ext uri="{FF2B5EF4-FFF2-40B4-BE49-F238E27FC236}">
                      <a16:creationId xmlns:a16="http://schemas.microsoft.com/office/drawing/2014/main" id="{83BA8E5E-B538-4C95-A2DD-D9F92705BE51}"/>
                    </a:ext>
                  </a:extLst>
                </p:cNvPr>
                <p:cNvGrpSpPr/>
                <p:nvPr userDrawn="1"/>
              </p:nvGrpSpPr>
              <p:grpSpPr>
                <a:xfrm>
                  <a:off x="-1497156" y="5039725"/>
                  <a:ext cx="572112" cy="630825"/>
                  <a:chOff x="-1501387" y="5039725"/>
                  <a:chExt cx="572112" cy="630825"/>
                </a:xfrm>
              </p:grpSpPr>
              <p:grpSp>
                <p:nvGrpSpPr>
                  <p:cNvPr id="102" name="Groep 101">
                    <a:extLst>
                      <a:ext uri="{FF2B5EF4-FFF2-40B4-BE49-F238E27FC236}">
                        <a16:creationId xmlns:a16="http://schemas.microsoft.com/office/drawing/2014/main" id="{6BD5B183-B3A7-4F35-A697-B534B4538FFE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1453772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104" name="Rechthoek 103">
                      <a:extLst>
                        <a:ext uri="{FF2B5EF4-FFF2-40B4-BE49-F238E27FC236}">
                          <a16:creationId xmlns:a16="http://schemas.microsoft.com/office/drawing/2014/main" id="{A5E0D8E5-0A8D-49CE-AC86-6F2E62F41CD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05" name="Groep 104">
                      <a:extLst>
                        <a:ext uri="{FF2B5EF4-FFF2-40B4-BE49-F238E27FC236}">
                          <a16:creationId xmlns:a16="http://schemas.microsoft.com/office/drawing/2014/main" id="{264E8E96-E304-4F20-94E6-09C2EF22A216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107" name="Rechte verbindingslijn 106">
                        <a:extLst>
                          <a:ext uri="{FF2B5EF4-FFF2-40B4-BE49-F238E27FC236}">
                            <a16:creationId xmlns:a16="http://schemas.microsoft.com/office/drawing/2014/main" id="{F4EA88E6-3F19-4161-821A-145EA0539E1D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8" name="Rechte verbindingslijn 107">
                        <a:extLst>
                          <a:ext uri="{FF2B5EF4-FFF2-40B4-BE49-F238E27FC236}">
                            <a16:creationId xmlns:a16="http://schemas.microsoft.com/office/drawing/2014/main" id="{3317CA35-3675-44FB-9EB3-022EF0A07FA6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9" name="Rechte verbindingslijn 108">
                        <a:extLst>
                          <a:ext uri="{FF2B5EF4-FFF2-40B4-BE49-F238E27FC236}">
                            <a16:creationId xmlns:a16="http://schemas.microsoft.com/office/drawing/2014/main" id="{ED86C378-9232-4CB7-BF60-A2730C2B29E9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0" name="Rechte verbindingslijn 109">
                        <a:extLst>
                          <a:ext uri="{FF2B5EF4-FFF2-40B4-BE49-F238E27FC236}">
                            <a16:creationId xmlns:a16="http://schemas.microsoft.com/office/drawing/2014/main" id="{7285827F-A0DC-48F7-9ECE-CB52688651D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11" name="Rechthoek 110">
                        <a:extLst>
                          <a:ext uri="{FF2B5EF4-FFF2-40B4-BE49-F238E27FC236}">
                            <a16:creationId xmlns:a16="http://schemas.microsoft.com/office/drawing/2014/main" id="{7CEC878D-F72E-4CDA-9A98-8560BF1BF8A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06" name="Pijl: rechts 105">
                      <a:extLst>
                        <a:ext uri="{FF2B5EF4-FFF2-40B4-BE49-F238E27FC236}">
                          <a16:creationId xmlns:a16="http://schemas.microsoft.com/office/drawing/2014/main" id="{55D8B196-4392-43C1-B835-2C7FAC66204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03" name="Tekstvak 102">
                    <a:extLst>
                      <a:ext uri="{FF2B5EF4-FFF2-40B4-BE49-F238E27FC236}">
                        <a16:creationId xmlns:a16="http://schemas.microsoft.com/office/drawing/2014/main" id="{7B48CCDD-08E7-478F-932E-D7419C57F682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1501387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Left</a:t>
                    </a:r>
                  </a:p>
                </p:txBody>
              </p:sp>
            </p:grpSp>
            <p:grpSp>
              <p:nvGrpSpPr>
                <p:cNvPr id="91" name="Groep 90">
                  <a:extLst>
                    <a:ext uri="{FF2B5EF4-FFF2-40B4-BE49-F238E27FC236}">
                      <a16:creationId xmlns:a16="http://schemas.microsoft.com/office/drawing/2014/main" id="{95805DB8-6B56-412A-9F8A-8D85F0E024AC}"/>
                    </a:ext>
                  </a:extLst>
                </p:cNvPr>
                <p:cNvGrpSpPr/>
                <p:nvPr userDrawn="1"/>
              </p:nvGrpSpPr>
              <p:grpSpPr>
                <a:xfrm>
                  <a:off x="-973743" y="5039725"/>
                  <a:ext cx="572112" cy="630825"/>
                  <a:chOff x="-961551" y="5039725"/>
                  <a:chExt cx="572112" cy="630825"/>
                </a:xfrm>
              </p:grpSpPr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E004B266-ABB4-4A9E-97B2-AD1E3533C038}"/>
                      </a:ext>
                    </a:extLst>
                  </p:cNvPr>
                  <p:cNvGrpSpPr/>
                  <p:nvPr userDrawn="1"/>
                </p:nvGrpSpPr>
                <p:grpSpPr>
                  <a:xfrm rot="10800000" flipH="1">
                    <a:off x="-868825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94" name="Rechthoek 93">
                      <a:extLst>
                        <a:ext uri="{FF2B5EF4-FFF2-40B4-BE49-F238E27FC236}">
                          <a16:creationId xmlns:a16="http://schemas.microsoft.com/office/drawing/2014/main" id="{C159277A-574F-45DC-88DF-0393D815A4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95" name="Groep 94">
                      <a:extLst>
                        <a:ext uri="{FF2B5EF4-FFF2-40B4-BE49-F238E27FC236}">
                          <a16:creationId xmlns:a16="http://schemas.microsoft.com/office/drawing/2014/main" id="{0B0AE0AE-5A84-45F4-8330-866C6315064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97" name="Rechte verbindingslijn 96">
                        <a:extLst>
                          <a:ext uri="{FF2B5EF4-FFF2-40B4-BE49-F238E27FC236}">
                            <a16:creationId xmlns:a16="http://schemas.microsoft.com/office/drawing/2014/main" id="{B6EAC71C-19CA-49F3-800B-A830906F17C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8" name="Rechte verbindingslijn 97">
                        <a:extLst>
                          <a:ext uri="{FF2B5EF4-FFF2-40B4-BE49-F238E27FC236}">
                            <a16:creationId xmlns:a16="http://schemas.microsoft.com/office/drawing/2014/main" id="{142BD91A-EC90-4047-B31C-94061828EB5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9" name="Rechte verbindingslijn 98">
                        <a:extLst>
                          <a:ext uri="{FF2B5EF4-FFF2-40B4-BE49-F238E27FC236}">
                            <a16:creationId xmlns:a16="http://schemas.microsoft.com/office/drawing/2014/main" id="{090520EF-0DB1-45C2-93DC-62E9D4FC5055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0" name="Rechte verbindingslijn 99">
                        <a:extLst>
                          <a:ext uri="{FF2B5EF4-FFF2-40B4-BE49-F238E27FC236}">
                            <a16:creationId xmlns:a16="http://schemas.microsoft.com/office/drawing/2014/main" id="{FD8A9D15-A456-4E6B-BA38-2DF4C557367F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01" name="Rechthoek 100">
                        <a:extLst>
                          <a:ext uri="{FF2B5EF4-FFF2-40B4-BE49-F238E27FC236}">
                            <a16:creationId xmlns:a16="http://schemas.microsoft.com/office/drawing/2014/main" id="{D0662D6A-63FC-42FD-93F6-EDEC3197BBE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96" name="Pijl: rechts 95">
                      <a:extLst>
                        <a:ext uri="{FF2B5EF4-FFF2-40B4-BE49-F238E27FC236}">
                          <a16:creationId xmlns:a16="http://schemas.microsoft.com/office/drawing/2014/main" id="{FCB6806E-E5B5-42B0-84F2-8BFDDC6DC50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93" name="Tekstvak 92">
                    <a:extLst>
                      <a:ext uri="{FF2B5EF4-FFF2-40B4-BE49-F238E27FC236}">
                        <a16:creationId xmlns:a16="http://schemas.microsoft.com/office/drawing/2014/main" id="{8E998250-EB3E-41F9-A269-93D139704E57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961551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Right</a:t>
                    </a:r>
                  </a:p>
                </p:txBody>
              </p:sp>
            </p:grpSp>
          </p:grp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Table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9" name="table">
            <a:extLst>
              <a:ext uri="{FF2B5EF4-FFF2-40B4-BE49-F238E27FC236}">
                <a16:creationId xmlns:a16="http://schemas.microsoft.com/office/drawing/2014/main" id="{920780BD-10EB-4BDE-89F0-6A25F5179E6C}"/>
              </a:ext>
            </a:extLst>
          </p:cNvPr>
          <p:cNvSpPr>
            <a:spLocks noGrp="1"/>
          </p:cNvSpPr>
          <p:nvPr>
            <p:ph type="tbl" sz="quarter" idx="18" hasCustomPrompt="1"/>
          </p:nvPr>
        </p:nvSpPr>
        <p:spPr>
          <a:xfrm>
            <a:off x="6276001" y="1484313"/>
            <a:ext cx="4957151" cy="4727575"/>
          </a:xfrm>
        </p:spPr>
        <p:txBody>
          <a:bodyPr bIns="108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table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A6534AD-4FFF-4739-8B23-E77B09EBC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sp>
        <p:nvSpPr>
          <p:cNvPr id="172" name="Tijdelijke aanduiding voor tekst 8">
            <a:extLst>
              <a:ext uri="{FF2B5EF4-FFF2-40B4-BE49-F238E27FC236}">
                <a16:creationId xmlns:a16="http://schemas.microsoft.com/office/drawing/2014/main" id="{3B22C513-D60C-4BE4-9F28-3500612F01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483856"/>
            <a:ext cx="4918420" cy="4727575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Bullet</a:t>
            </a:r>
          </a:p>
          <a:p>
            <a:pPr lvl="1"/>
            <a:r>
              <a:rPr lang="en-GB"/>
              <a:t>Sub-bullet</a:t>
            </a:r>
          </a:p>
          <a:p>
            <a:pPr lvl="2"/>
            <a:r>
              <a:rPr lang="en-GB"/>
              <a:t>Default text</a:t>
            </a:r>
            <a:br>
              <a:rPr lang="en-GB"/>
            </a:br>
            <a:endParaRPr lang="en-GB"/>
          </a:p>
          <a:p>
            <a:pPr lvl="3"/>
            <a:r>
              <a:rPr lang="en-GB"/>
              <a:t>heading</a:t>
            </a:r>
          </a:p>
          <a:p>
            <a:pPr lvl="4"/>
            <a:r>
              <a:rPr lang="en-GB"/>
              <a:t>Title</a:t>
            </a:r>
          </a:p>
          <a:p>
            <a:pPr lvl="5"/>
            <a:r>
              <a:rPr lang="en-GB"/>
              <a:t>Subheading</a:t>
            </a:r>
            <a:br>
              <a:rPr lang="en-GB"/>
            </a:br>
            <a:endParaRPr lang="en-GB"/>
          </a:p>
          <a:p>
            <a:pPr lvl="6"/>
            <a:r>
              <a:rPr lang="en-GB"/>
              <a:t>Numerical bullet</a:t>
            </a:r>
          </a:p>
          <a:p>
            <a:pPr lvl="7"/>
            <a:r>
              <a:rPr lang="en-GB"/>
              <a:t>Alphabetical bullet</a:t>
            </a:r>
          </a:p>
          <a:p>
            <a:pPr lvl="7"/>
            <a:endParaRPr lang="en-GB"/>
          </a:p>
          <a:p>
            <a:pPr lvl="8"/>
            <a:r>
              <a:rPr lang="en-GB"/>
              <a:t>Source</a:t>
            </a:r>
            <a:endParaRPr lang="en-GB" dirty="0"/>
          </a:p>
        </p:txBody>
      </p:sp>
      <p:grpSp>
        <p:nvGrpSpPr>
          <p:cNvPr id="173" name="INSTRUCTION">
            <a:extLst>
              <a:ext uri="{FF2B5EF4-FFF2-40B4-BE49-F238E27FC236}">
                <a16:creationId xmlns:a16="http://schemas.microsoft.com/office/drawing/2014/main" id="{D3B1B348-6B20-46A8-8286-5865FCA61C27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74" name="Rechthoek 173">
              <a:extLst>
                <a:ext uri="{FF2B5EF4-FFF2-40B4-BE49-F238E27FC236}">
                  <a16:creationId xmlns:a16="http://schemas.microsoft.com/office/drawing/2014/main" id="{4D0227F3-BB61-45CE-AAB0-E1ACBB82196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75" name="Ovaal 174">
              <a:extLst>
                <a:ext uri="{FF2B5EF4-FFF2-40B4-BE49-F238E27FC236}">
                  <a16:creationId xmlns:a16="http://schemas.microsoft.com/office/drawing/2014/main" id="{7EB55B7A-D972-4470-9AFB-DAB0DDF1B8D4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6" name="Rechthoek 175">
              <a:extLst>
                <a:ext uri="{FF2B5EF4-FFF2-40B4-BE49-F238E27FC236}">
                  <a16:creationId xmlns:a16="http://schemas.microsoft.com/office/drawing/2014/main" id="{145607ED-A00C-4C29-9CF6-303EC41B7C8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77" name="Groep 176">
              <a:extLst>
                <a:ext uri="{FF2B5EF4-FFF2-40B4-BE49-F238E27FC236}">
                  <a16:creationId xmlns:a16="http://schemas.microsoft.com/office/drawing/2014/main" id="{1914BBE4-2A6C-467E-B7F9-2BDE8678DF6F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31" name="Rechthoek 230">
                <a:extLst>
                  <a:ext uri="{FF2B5EF4-FFF2-40B4-BE49-F238E27FC236}">
                    <a16:creationId xmlns:a16="http://schemas.microsoft.com/office/drawing/2014/main" id="{F4D0BE37-E1EB-4232-BD66-6C8398AE180A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32" name="Ovaal 231">
                <a:extLst>
                  <a:ext uri="{FF2B5EF4-FFF2-40B4-BE49-F238E27FC236}">
                    <a16:creationId xmlns:a16="http://schemas.microsoft.com/office/drawing/2014/main" id="{BF61452F-A5CB-4686-9F57-8C29D6A4C30E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33" name="Vrije vorm: vorm 232">
                <a:extLst>
                  <a:ext uri="{FF2B5EF4-FFF2-40B4-BE49-F238E27FC236}">
                    <a16:creationId xmlns:a16="http://schemas.microsoft.com/office/drawing/2014/main" id="{C3F6E76E-4125-4ED6-B9E0-B468E8E9952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34" name="Rechthoek: afgeronde hoeken 233">
                <a:extLst>
                  <a:ext uri="{FF2B5EF4-FFF2-40B4-BE49-F238E27FC236}">
                    <a16:creationId xmlns:a16="http://schemas.microsoft.com/office/drawing/2014/main" id="{128C36A4-5B83-4799-BBC0-231E63464C6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35" name="Rechte verbindingslijn 234">
                <a:extLst>
                  <a:ext uri="{FF2B5EF4-FFF2-40B4-BE49-F238E27FC236}">
                    <a16:creationId xmlns:a16="http://schemas.microsoft.com/office/drawing/2014/main" id="{4E271744-329E-4A46-AFE6-D52F5B5C361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6" name="Rechte verbindingslijn 235">
                <a:extLst>
                  <a:ext uri="{FF2B5EF4-FFF2-40B4-BE49-F238E27FC236}">
                    <a16:creationId xmlns:a16="http://schemas.microsoft.com/office/drawing/2014/main" id="{53390C21-0939-4F28-AF08-EE2EBEFED8E4}"/>
                  </a:ext>
                </a:extLst>
              </p:cNvPr>
              <p:cNvCxnSpPr>
                <a:cxnSpLocks/>
                <a:stCxn id="2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8" name="Ovaal 177">
              <a:extLst>
                <a:ext uri="{FF2B5EF4-FFF2-40B4-BE49-F238E27FC236}">
                  <a16:creationId xmlns:a16="http://schemas.microsoft.com/office/drawing/2014/main" id="{E27ADEAD-A88F-4EAA-BA8D-9A8112E1EDE8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79" name="Rechthoek 178">
              <a:extLst>
                <a:ext uri="{FF2B5EF4-FFF2-40B4-BE49-F238E27FC236}">
                  <a16:creationId xmlns:a16="http://schemas.microsoft.com/office/drawing/2014/main" id="{2A62A014-E447-4C8D-824F-C97F55E735B0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80" name="Groep 179">
              <a:extLst>
                <a:ext uri="{FF2B5EF4-FFF2-40B4-BE49-F238E27FC236}">
                  <a16:creationId xmlns:a16="http://schemas.microsoft.com/office/drawing/2014/main" id="{5F9A9498-49FB-4235-B725-8C0F31193BC3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28" name="Rechthoek 227">
                <a:extLst>
                  <a:ext uri="{FF2B5EF4-FFF2-40B4-BE49-F238E27FC236}">
                    <a16:creationId xmlns:a16="http://schemas.microsoft.com/office/drawing/2014/main" id="{26E9F9F8-05B5-4C43-A269-4B43B832096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29" name="Rechte verbindingslijn 228">
                <a:extLst>
                  <a:ext uri="{FF2B5EF4-FFF2-40B4-BE49-F238E27FC236}">
                    <a16:creationId xmlns:a16="http://schemas.microsoft.com/office/drawing/2014/main" id="{FB151280-3510-41E0-A16D-2B496DFBF4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30" name="Gelijkbenige driehoek 229">
                <a:extLst>
                  <a:ext uri="{FF2B5EF4-FFF2-40B4-BE49-F238E27FC236}">
                    <a16:creationId xmlns:a16="http://schemas.microsoft.com/office/drawing/2014/main" id="{12626112-C709-44A5-81FA-50210325688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81" name="Ovaal 180">
              <a:extLst>
                <a:ext uri="{FF2B5EF4-FFF2-40B4-BE49-F238E27FC236}">
                  <a16:creationId xmlns:a16="http://schemas.microsoft.com/office/drawing/2014/main" id="{E65FB139-9678-4987-AE7F-7B18B45E80A8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82" name="Rechthoek 181">
              <a:extLst>
                <a:ext uri="{FF2B5EF4-FFF2-40B4-BE49-F238E27FC236}">
                  <a16:creationId xmlns:a16="http://schemas.microsoft.com/office/drawing/2014/main" id="{50D48890-594D-4011-B4D1-FD030F897F5D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83" name="Groep 182">
              <a:extLst>
                <a:ext uri="{FF2B5EF4-FFF2-40B4-BE49-F238E27FC236}">
                  <a16:creationId xmlns:a16="http://schemas.microsoft.com/office/drawing/2014/main" id="{55C41831-42B5-46BD-9DEB-91B393DBDFD7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212" name="Groep 211">
                <a:extLst>
                  <a:ext uri="{FF2B5EF4-FFF2-40B4-BE49-F238E27FC236}">
                    <a16:creationId xmlns:a16="http://schemas.microsoft.com/office/drawing/2014/main" id="{858C3EDC-833B-45F4-805A-FB337A4DEC26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215" name="Groep 214">
                  <a:extLst>
                    <a:ext uri="{FF2B5EF4-FFF2-40B4-BE49-F238E27FC236}">
                      <a16:creationId xmlns:a16="http://schemas.microsoft.com/office/drawing/2014/main" id="{33649456-E185-4D92-AD2E-43DC07489F91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222" name="Groep 221">
                    <a:extLst>
                      <a:ext uri="{FF2B5EF4-FFF2-40B4-BE49-F238E27FC236}">
                        <a16:creationId xmlns:a16="http://schemas.microsoft.com/office/drawing/2014/main" id="{BDFC61DC-CD78-4C26-87BA-05BC7D52E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225" name="Rechthoek 224">
                      <a:extLst>
                        <a:ext uri="{FF2B5EF4-FFF2-40B4-BE49-F238E27FC236}">
                          <a16:creationId xmlns:a16="http://schemas.microsoft.com/office/drawing/2014/main" id="{98D76311-C336-4A3B-A349-0E14198E51F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26" name="Rechthoek 225">
                      <a:extLst>
                        <a:ext uri="{FF2B5EF4-FFF2-40B4-BE49-F238E27FC236}">
                          <a16:creationId xmlns:a16="http://schemas.microsoft.com/office/drawing/2014/main" id="{8CFCD13C-433D-4323-8C53-A2CEC4DF9DA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27" name="Ovaal 226">
                      <a:extLst>
                        <a:ext uri="{FF2B5EF4-FFF2-40B4-BE49-F238E27FC236}">
                          <a16:creationId xmlns:a16="http://schemas.microsoft.com/office/drawing/2014/main" id="{2F915DFA-B6CD-4E59-B28B-79E1A05C765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223" name="Afbeelding 222">
                    <a:extLst>
                      <a:ext uri="{FF2B5EF4-FFF2-40B4-BE49-F238E27FC236}">
                        <a16:creationId xmlns:a16="http://schemas.microsoft.com/office/drawing/2014/main" id="{DB76AF7D-5B51-4200-9436-6D5788A212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24" name="Afbeelding 223">
                    <a:extLst>
                      <a:ext uri="{FF2B5EF4-FFF2-40B4-BE49-F238E27FC236}">
                        <a16:creationId xmlns:a16="http://schemas.microsoft.com/office/drawing/2014/main" id="{3CDB9638-2E7A-4F4E-B5E1-59DB7F61900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6" name="Groep 215">
                  <a:extLst>
                    <a:ext uri="{FF2B5EF4-FFF2-40B4-BE49-F238E27FC236}">
                      <a16:creationId xmlns:a16="http://schemas.microsoft.com/office/drawing/2014/main" id="{7596BE6B-012B-4466-B1AE-8A8B069B23C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20" name="Rechthoek 219">
                    <a:extLst>
                      <a:ext uri="{FF2B5EF4-FFF2-40B4-BE49-F238E27FC236}">
                        <a16:creationId xmlns:a16="http://schemas.microsoft.com/office/drawing/2014/main" id="{0404197E-AFC3-4DE9-8D51-7E6DC58920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21" name="Rechthoek 220">
                    <a:extLst>
                      <a:ext uri="{FF2B5EF4-FFF2-40B4-BE49-F238E27FC236}">
                        <a16:creationId xmlns:a16="http://schemas.microsoft.com/office/drawing/2014/main" id="{3764DDE7-C489-4540-9143-9A3573BE8F9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17" name="Groep 216">
                  <a:extLst>
                    <a:ext uri="{FF2B5EF4-FFF2-40B4-BE49-F238E27FC236}">
                      <a16:creationId xmlns:a16="http://schemas.microsoft.com/office/drawing/2014/main" id="{749E90D0-647E-471F-ADF5-5051931BD8F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18" name="Rechthoek 217">
                    <a:extLst>
                      <a:ext uri="{FF2B5EF4-FFF2-40B4-BE49-F238E27FC236}">
                        <a16:creationId xmlns:a16="http://schemas.microsoft.com/office/drawing/2014/main" id="{3B7AFDF0-AFA6-4302-9F90-75F18044D43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19" name="Rechthoek 218">
                    <a:extLst>
                      <a:ext uri="{FF2B5EF4-FFF2-40B4-BE49-F238E27FC236}">
                        <a16:creationId xmlns:a16="http://schemas.microsoft.com/office/drawing/2014/main" id="{47059630-9009-4B90-9EFD-118DAC7F8988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213" name="Rechthoek 212">
                <a:extLst>
                  <a:ext uri="{FF2B5EF4-FFF2-40B4-BE49-F238E27FC236}">
                    <a16:creationId xmlns:a16="http://schemas.microsoft.com/office/drawing/2014/main" id="{7B00215D-5F33-4F31-A4F5-D52D4C084743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214" name="Gelijkbenige driehoek 213">
                <a:extLst>
                  <a:ext uri="{FF2B5EF4-FFF2-40B4-BE49-F238E27FC236}">
                    <a16:creationId xmlns:a16="http://schemas.microsoft.com/office/drawing/2014/main" id="{C5674755-C75F-4F3C-BD8F-A1D566B8426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84" name="Ovaal 183">
              <a:extLst>
                <a:ext uri="{FF2B5EF4-FFF2-40B4-BE49-F238E27FC236}">
                  <a16:creationId xmlns:a16="http://schemas.microsoft.com/office/drawing/2014/main" id="{BF7636C8-473C-47A9-843B-1E1C626B8691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85" name="Rechthoek 184">
              <a:extLst>
                <a:ext uri="{FF2B5EF4-FFF2-40B4-BE49-F238E27FC236}">
                  <a16:creationId xmlns:a16="http://schemas.microsoft.com/office/drawing/2014/main" id="{11FEC90A-6B80-4AFF-8C0E-9D3C31984125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86" name="Groep 185">
              <a:extLst>
                <a:ext uri="{FF2B5EF4-FFF2-40B4-BE49-F238E27FC236}">
                  <a16:creationId xmlns:a16="http://schemas.microsoft.com/office/drawing/2014/main" id="{E7D434B9-CC79-41ED-9400-3FDCE31F8160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97" name="Rechthoek 196">
                <a:extLst>
                  <a:ext uri="{FF2B5EF4-FFF2-40B4-BE49-F238E27FC236}">
                    <a16:creationId xmlns:a16="http://schemas.microsoft.com/office/drawing/2014/main" id="{69F5D066-3D38-4AE4-8166-FBFF17AF7B6D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98" name="Rechthoek 197">
                <a:extLst>
                  <a:ext uri="{FF2B5EF4-FFF2-40B4-BE49-F238E27FC236}">
                    <a16:creationId xmlns:a16="http://schemas.microsoft.com/office/drawing/2014/main" id="{5000A127-1F88-4907-94D3-9081336BB6F0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99" name="Tekstvak 198">
                <a:extLst>
                  <a:ext uri="{FF2B5EF4-FFF2-40B4-BE49-F238E27FC236}">
                    <a16:creationId xmlns:a16="http://schemas.microsoft.com/office/drawing/2014/main" id="{A80D73C4-772A-4BBD-B26E-C33C12F606D4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200" name="Tekstvak 199">
                <a:extLst>
                  <a:ext uri="{FF2B5EF4-FFF2-40B4-BE49-F238E27FC236}">
                    <a16:creationId xmlns:a16="http://schemas.microsoft.com/office/drawing/2014/main" id="{FB25B3F3-0DD7-45A0-A58F-D6CCC7726191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201" name="Vrije vorm: vorm 200">
                <a:extLst>
                  <a:ext uri="{FF2B5EF4-FFF2-40B4-BE49-F238E27FC236}">
                    <a16:creationId xmlns:a16="http://schemas.microsoft.com/office/drawing/2014/main" id="{62C8F3C3-766D-445E-848E-79D0D89D631A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02" name="Groep 201">
                <a:extLst>
                  <a:ext uri="{FF2B5EF4-FFF2-40B4-BE49-F238E27FC236}">
                    <a16:creationId xmlns:a16="http://schemas.microsoft.com/office/drawing/2014/main" id="{601AA4C1-F32A-4805-82FF-1B213D62E43A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208" name="Rechthoek 207">
                  <a:extLst>
                    <a:ext uri="{FF2B5EF4-FFF2-40B4-BE49-F238E27FC236}">
                      <a16:creationId xmlns:a16="http://schemas.microsoft.com/office/drawing/2014/main" id="{ACCB25D9-A197-4C3D-B784-01CC471B7BE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9" name="Rechthoek 47">
                  <a:extLst>
                    <a:ext uri="{FF2B5EF4-FFF2-40B4-BE49-F238E27FC236}">
                      <a16:creationId xmlns:a16="http://schemas.microsoft.com/office/drawing/2014/main" id="{7378A472-BD2C-47AB-8C96-6C6E9F36305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10" name="Rechthoek 47">
                  <a:extLst>
                    <a:ext uri="{FF2B5EF4-FFF2-40B4-BE49-F238E27FC236}">
                      <a16:creationId xmlns:a16="http://schemas.microsoft.com/office/drawing/2014/main" id="{F3886E6D-81BB-4B22-A055-A39394EAB561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11" name="Koorde 210">
                  <a:extLst>
                    <a:ext uri="{FF2B5EF4-FFF2-40B4-BE49-F238E27FC236}">
                      <a16:creationId xmlns:a16="http://schemas.microsoft.com/office/drawing/2014/main" id="{66B327A3-8184-4663-AC0B-034D7C4F9DC5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03" name="Groep 202">
                <a:extLst>
                  <a:ext uri="{FF2B5EF4-FFF2-40B4-BE49-F238E27FC236}">
                    <a16:creationId xmlns:a16="http://schemas.microsoft.com/office/drawing/2014/main" id="{D2CD26C8-F31B-4FF4-ADD2-6AF4BEB56F96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204" name="Rechthoek 203">
                  <a:extLst>
                    <a:ext uri="{FF2B5EF4-FFF2-40B4-BE49-F238E27FC236}">
                      <a16:creationId xmlns:a16="http://schemas.microsoft.com/office/drawing/2014/main" id="{40EF2DD3-6ECE-4115-8698-9886C51B1053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5" name="Rechthoek 204">
                  <a:extLst>
                    <a:ext uri="{FF2B5EF4-FFF2-40B4-BE49-F238E27FC236}">
                      <a16:creationId xmlns:a16="http://schemas.microsoft.com/office/drawing/2014/main" id="{6B3D382F-5324-478B-9C10-61AB6225E585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6" name="Ovaal 205">
                  <a:extLst>
                    <a:ext uri="{FF2B5EF4-FFF2-40B4-BE49-F238E27FC236}">
                      <a16:creationId xmlns:a16="http://schemas.microsoft.com/office/drawing/2014/main" id="{62C94B47-FF8D-48D7-8A82-2235AB3ADD38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7" name="Rechthoek 47">
                  <a:extLst>
                    <a:ext uri="{FF2B5EF4-FFF2-40B4-BE49-F238E27FC236}">
                      <a16:creationId xmlns:a16="http://schemas.microsoft.com/office/drawing/2014/main" id="{17D1AC86-0FB6-45C5-9936-857B38D004C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87" name="Rechthoek 186">
              <a:extLst>
                <a:ext uri="{FF2B5EF4-FFF2-40B4-BE49-F238E27FC236}">
                  <a16:creationId xmlns:a16="http://schemas.microsoft.com/office/drawing/2014/main" id="{409EC368-288E-4AEF-A3C9-F713E49B656C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88" name="ICOON_info">
              <a:extLst>
                <a:ext uri="{FF2B5EF4-FFF2-40B4-BE49-F238E27FC236}">
                  <a16:creationId xmlns:a16="http://schemas.microsoft.com/office/drawing/2014/main" id="{2611038F-AEC6-43C1-A553-9EDCDFDAEA1B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95" name="Ovaal 194">
                <a:extLst>
                  <a:ext uri="{FF2B5EF4-FFF2-40B4-BE49-F238E27FC236}">
                    <a16:creationId xmlns:a16="http://schemas.microsoft.com/office/drawing/2014/main" id="{3BF29795-4FCB-469E-AB31-B12BA5628BC8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96" name="Graphic 163" descr="Informatie">
                <a:extLst>
                  <a:ext uri="{FF2B5EF4-FFF2-40B4-BE49-F238E27FC236}">
                    <a16:creationId xmlns:a16="http://schemas.microsoft.com/office/drawing/2014/main" id="{06AA8B41-C6DE-4F10-9758-40220F3A9F29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89" name="Groep 188">
              <a:extLst>
                <a:ext uri="{FF2B5EF4-FFF2-40B4-BE49-F238E27FC236}">
                  <a16:creationId xmlns:a16="http://schemas.microsoft.com/office/drawing/2014/main" id="{984E3231-2CE3-4614-B064-8A2A01443F4A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90" name="Inspireren">
                <a:extLst>
                  <a:ext uri="{FF2B5EF4-FFF2-40B4-BE49-F238E27FC236}">
                    <a16:creationId xmlns:a16="http://schemas.microsoft.com/office/drawing/2014/main" id="{4DFCF2A9-BF37-4036-9B4A-37AB03303B35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92" name="Freeform 12">
                  <a:extLst>
                    <a:ext uri="{FF2B5EF4-FFF2-40B4-BE49-F238E27FC236}">
                      <a16:creationId xmlns:a16="http://schemas.microsoft.com/office/drawing/2014/main" id="{E9A25B2A-6A40-4083-AA51-3C8DE37679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93" name="Freeform 13">
                  <a:extLst>
                    <a:ext uri="{FF2B5EF4-FFF2-40B4-BE49-F238E27FC236}">
                      <a16:creationId xmlns:a16="http://schemas.microsoft.com/office/drawing/2014/main" id="{0D8FCF0F-A652-4355-A2BD-7C367BD875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94" name="Freeform 14">
                  <a:extLst>
                    <a:ext uri="{FF2B5EF4-FFF2-40B4-BE49-F238E27FC236}">
                      <a16:creationId xmlns:a16="http://schemas.microsoft.com/office/drawing/2014/main" id="{9E7D1E58-FF40-4023-A996-F09D932D711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91" name="Tekstvak 190">
                <a:extLst>
                  <a:ext uri="{FF2B5EF4-FFF2-40B4-BE49-F238E27FC236}">
                    <a16:creationId xmlns:a16="http://schemas.microsoft.com/office/drawing/2014/main" id="{FFC72D95-B14D-41CC-B56F-672983159EE3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237" name="INSTRUCTION">
            <a:extLst>
              <a:ext uri="{FF2B5EF4-FFF2-40B4-BE49-F238E27FC236}">
                <a16:creationId xmlns:a16="http://schemas.microsoft.com/office/drawing/2014/main" id="{FBE5BF42-2E27-4285-B1E6-D164AFC2DD18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238" name="Rechthoek 237">
              <a:extLst>
                <a:ext uri="{FF2B5EF4-FFF2-40B4-BE49-F238E27FC236}">
                  <a16:creationId xmlns:a16="http://schemas.microsoft.com/office/drawing/2014/main" id="{D53D93EA-BE47-4EE6-ABBA-3CD12F27161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239" name="Ovaal 238">
              <a:extLst>
                <a:ext uri="{FF2B5EF4-FFF2-40B4-BE49-F238E27FC236}">
                  <a16:creationId xmlns:a16="http://schemas.microsoft.com/office/drawing/2014/main" id="{04AB3567-1BD2-4601-9B38-F187353CE444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40" name="Rechthoek 239">
              <a:extLst>
                <a:ext uri="{FF2B5EF4-FFF2-40B4-BE49-F238E27FC236}">
                  <a16:creationId xmlns:a16="http://schemas.microsoft.com/office/drawing/2014/main" id="{EF1D76F5-5F90-40BC-A03E-BF0C70709DA5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41" name="Ovaal 240">
              <a:extLst>
                <a:ext uri="{FF2B5EF4-FFF2-40B4-BE49-F238E27FC236}">
                  <a16:creationId xmlns:a16="http://schemas.microsoft.com/office/drawing/2014/main" id="{B17AD8EB-E6CE-4323-9C2F-31624E95D734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42" name="Rechthoek 241">
              <a:extLst>
                <a:ext uri="{FF2B5EF4-FFF2-40B4-BE49-F238E27FC236}">
                  <a16:creationId xmlns:a16="http://schemas.microsoft.com/office/drawing/2014/main" id="{65F85F46-FBF8-48B7-98C3-72DA2B0224CF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43" name="Rechthoek 242">
              <a:extLst>
                <a:ext uri="{FF2B5EF4-FFF2-40B4-BE49-F238E27FC236}">
                  <a16:creationId xmlns:a16="http://schemas.microsoft.com/office/drawing/2014/main" id="{7B529AAE-0A19-41DA-905E-F5D6DE53324B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44" name="Ovaal 243">
              <a:extLst>
                <a:ext uri="{FF2B5EF4-FFF2-40B4-BE49-F238E27FC236}">
                  <a16:creationId xmlns:a16="http://schemas.microsoft.com/office/drawing/2014/main" id="{215F2BFF-87BD-40DB-B8C3-19FC4F5ACFF4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5" name="Rechthoek 244">
              <a:extLst>
                <a:ext uri="{FF2B5EF4-FFF2-40B4-BE49-F238E27FC236}">
                  <a16:creationId xmlns:a16="http://schemas.microsoft.com/office/drawing/2014/main" id="{C6BB8A01-4C7C-48C1-8F1F-C0E93FA7B73E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46" name="Ovaal 245">
              <a:extLst>
                <a:ext uri="{FF2B5EF4-FFF2-40B4-BE49-F238E27FC236}">
                  <a16:creationId xmlns:a16="http://schemas.microsoft.com/office/drawing/2014/main" id="{DA4A991C-0885-4EA0-938D-13653231CDD9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47" name="Rechthoek 246">
              <a:extLst>
                <a:ext uri="{FF2B5EF4-FFF2-40B4-BE49-F238E27FC236}">
                  <a16:creationId xmlns:a16="http://schemas.microsoft.com/office/drawing/2014/main" id="{E7B9A210-BEE0-4093-A10D-7DA64666D7F3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48" name="Ovaal 247">
              <a:extLst>
                <a:ext uri="{FF2B5EF4-FFF2-40B4-BE49-F238E27FC236}">
                  <a16:creationId xmlns:a16="http://schemas.microsoft.com/office/drawing/2014/main" id="{38C9B96D-B1DB-4DE7-A59D-542405FF03BF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49" name="Rechthoek 248">
              <a:extLst>
                <a:ext uri="{FF2B5EF4-FFF2-40B4-BE49-F238E27FC236}">
                  <a16:creationId xmlns:a16="http://schemas.microsoft.com/office/drawing/2014/main" id="{885AC9FB-9491-41D7-9338-D244E108FA73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50" name="Ovaal 249">
              <a:extLst>
                <a:ext uri="{FF2B5EF4-FFF2-40B4-BE49-F238E27FC236}">
                  <a16:creationId xmlns:a16="http://schemas.microsoft.com/office/drawing/2014/main" id="{94B35F28-678E-45ED-BD30-99416042E6F0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51" name="Rechthoek 250">
              <a:extLst>
                <a:ext uri="{FF2B5EF4-FFF2-40B4-BE49-F238E27FC236}">
                  <a16:creationId xmlns:a16="http://schemas.microsoft.com/office/drawing/2014/main" id="{DE1FF560-D6F9-4356-86D1-E8FF48455F96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252" name="Ovaal 251">
              <a:extLst>
                <a:ext uri="{FF2B5EF4-FFF2-40B4-BE49-F238E27FC236}">
                  <a16:creationId xmlns:a16="http://schemas.microsoft.com/office/drawing/2014/main" id="{81DA4001-2116-4DB4-A4E6-82ACAFE0FF5E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53" name="Rechthoek 252">
              <a:extLst>
                <a:ext uri="{FF2B5EF4-FFF2-40B4-BE49-F238E27FC236}">
                  <a16:creationId xmlns:a16="http://schemas.microsoft.com/office/drawing/2014/main" id="{0BFDBC79-B2FD-466C-888C-30DEC4F5987C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254" name="Ovaal 253">
              <a:extLst>
                <a:ext uri="{FF2B5EF4-FFF2-40B4-BE49-F238E27FC236}">
                  <a16:creationId xmlns:a16="http://schemas.microsoft.com/office/drawing/2014/main" id="{06AC0B60-2BA6-473E-A941-47A5520F3CC2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255" name="Rechthoek 254">
              <a:extLst>
                <a:ext uri="{FF2B5EF4-FFF2-40B4-BE49-F238E27FC236}">
                  <a16:creationId xmlns:a16="http://schemas.microsoft.com/office/drawing/2014/main" id="{C8800736-0058-4B54-AA20-63544A56773D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256" name="Ovaal 255">
              <a:extLst>
                <a:ext uri="{FF2B5EF4-FFF2-40B4-BE49-F238E27FC236}">
                  <a16:creationId xmlns:a16="http://schemas.microsoft.com/office/drawing/2014/main" id="{5ACD1BD1-5CA9-4597-8BBC-3AF84615D12C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257" name="Rechthoek 256">
              <a:extLst>
                <a:ext uri="{FF2B5EF4-FFF2-40B4-BE49-F238E27FC236}">
                  <a16:creationId xmlns:a16="http://schemas.microsoft.com/office/drawing/2014/main" id="{565063BA-ECF2-4D98-9944-606D08B215AC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258" name="Rechthoek 257">
              <a:extLst>
                <a:ext uri="{FF2B5EF4-FFF2-40B4-BE49-F238E27FC236}">
                  <a16:creationId xmlns:a16="http://schemas.microsoft.com/office/drawing/2014/main" id="{53DA2CA7-6B19-49B3-978E-120B99465A9D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259" name="ICOON_info">
              <a:extLst>
                <a:ext uri="{FF2B5EF4-FFF2-40B4-BE49-F238E27FC236}">
                  <a16:creationId xmlns:a16="http://schemas.microsoft.com/office/drawing/2014/main" id="{BF2A3B02-5CFD-469F-8A7C-F9F226E29801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301" name="Ovaal 300">
                <a:extLst>
                  <a:ext uri="{FF2B5EF4-FFF2-40B4-BE49-F238E27FC236}">
                    <a16:creationId xmlns:a16="http://schemas.microsoft.com/office/drawing/2014/main" id="{867F91C9-5F0B-4C85-99AA-B10B0499F024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2" name="Graphic 163" descr="Informatie">
                <a:extLst>
                  <a:ext uri="{FF2B5EF4-FFF2-40B4-BE49-F238E27FC236}">
                    <a16:creationId xmlns:a16="http://schemas.microsoft.com/office/drawing/2014/main" id="{97459A7F-06F1-4267-B6E5-A04FD26AED41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60" name="VOORBEELD">
              <a:extLst>
                <a:ext uri="{FF2B5EF4-FFF2-40B4-BE49-F238E27FC236}">
                  <a16:creationId xmlns:a16="http://schemas.microsoft.com/office/drawing/2014/main" id="{ACC0DB11-1C0D-4758-845F-EE8BCBBCDEA1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261" name="Rechthoek 260">
                <a:extLst>
                  <a:ext uri="{FF2B5EF4-FFF2-40B4-BE49-F238E27FC236}">
                    <a16:creationId xmlns:a16="http://schemas.microsoft.com/office/drawing/2014/main" id="{2CDA9598-8DFA-486B-864C-C950F6A0AD5B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262" name="Rechthoek 261">
                <a:extLst>
                  <a:ext uri="{FF2B5EF4-FFF2-40B4-BE49-F238E27FC236}">
                    <a16:creationId xmlns:a16="http://schemas.microsoft.com/office/drawing/2014/main" id="{460E481A-9328-45C7-84B5-88E45176A288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63" name="Groep 262">
                <a:extLst>
                  <a:ext uri="{FF2B5EF4-FFF2-40B4-BE49-F238E27FC236}">
                    <a16:creationId xmlns:a16="http://schemas.microsoft.com/office/drawing/2014/main" id="{65F8543D-C256-4768-ABCA-74D4803BFC55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294" name="Groep 293">
                  <a:extLst>
                    <a:ext uri="{FF2B5EF4-FFF2-40B4-BE49-F238E27FC236}">
                      <a16:creationId xmlns:a16="http://schemas.microsoft.com/office/drawing/2014/main" id="{5BBE8797-13A6-4B56-923D-AB4B62932391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96" name="Rechte verbindingslijn 295">
                    <a:extLst>
                      <a:ext uri="{FF2B5EF4-FFF2-40B4-BE49-F238E27FC236}">
                        <a16:creationId xmlns:a16="http://schemas.microsoft.com/office/drawing/2014/main" id="{F2CD7FFD-392C-41A7-92FF-91A4BBC8309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7" name="Rechte verbindingslijn 296">
                    <a:extLst>
                      <a:ext uri="{FF2B5EF4-FFF2-40B4-BE49-F238E27FC236}">
                        <a16:creationId xmlns:a16="http://schemas.microsoft.com/office/drawing/2014/main" id="{CB16B17E-DE6B-48CB-989B-EB3CFB58B3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8" name="Rechte verbindingslijn 297">
                    <a:extLst>
                      <a:ext uri="{FF2B5EF4-FFF2-40B4-BE49-F238E27FC236}">
                        <a16:creationId xmlns:a16="http://schemas.microsoft.com/office/drawing/2014/main" id="{7BA53657-D795-4E76-9349-BD352E11285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9" name="Rechte verbindingslijn 298">
                    <a:extLst>
                      <a:ext uri="{FF2B5EF4-FFF2-40B4-BE49-F238E27FC236}">
                        <a16:creationId xmlns:a16="http://schemas.microsoft.com/office/drawing/2014/main" id="{B43594F8-F9DB-4A8F-8DF8-53A94271CB8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0" name="Rechte verbindingslijn 299">
                    <a:extLst>
                      <a:ext uri="{FF2B5EF4-FFF2-40B4-BE49-F238E27FC236}">
                        <a16:creationId xmlns:a16="http://schemas.microsoft.com/office/drawing/2014/main" id="{759AB3F2-96B5-4C08-A19D-7C75F109E34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95" name="Pijl: rechts 294">
                  <a:extLst>
                    <a:ext uri="{FF2B5EF4-FFF2-40B4-BE49-F238E27FC236}">
                      <a16:creationId xmlns:a16="http://schemas.microsoft.com/office/drawing/2014/main" id="{3F018179-57EB-494A-AF61-0782860A75F3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64" name="Groep 263">
                <a:extLst>
                  <a:ext uri="{FF2B5EF4-FFF2-40B4-BE49-F238E27FC236}">
                    <a16:creationId xmlns:a16="http://schemas.microsoft.com/office/drawing/2014/main" id="{D5276ECA-E065-40C2-A79F-25D48CBE9F15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287" name="Groep 286">
                  <a:extLst>
                    <a:ext uri="{FF2B5EF4-FFF2-40B4-BE49-F238E27FC236}">
                      <a16:creationId xmlns:a16="http://schemas.microsoft.com/office/drawing/2014/main" id="{B45BA019-1880-4F58-AC03-5635BC3C90AB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89" name="Rechte verbindingslijn 288">
                    <a:extLst>
                      <a:ext uri="{FF2B5EF4-FFF2-40B4-BE49-F238E27FC236}">
                        <a16:creationId xmlns:a16="http://schemas.microsoft.com/office/drawing/2014/main" id="{01507B32-BFAA-48B2-847E-0D723AA3EC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0" name="Rechte verbindingslijn 289">
                    <a:extLst>
                      <a:ext uri="{FF2B5EF4-FFF2-40B4-BE49-F238E27FC236}">
                        <a16:creationId xmlns:a16="http://schemas.microsoft.com/office/drawing/2014/main" id="{0419C6D0-662A-4A26-BE99-469CA309749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1" name="Rechte verbindingslijn 290">
                    <a:extLst>
                      <a:ext uri="{FF2B5EF4-FFF2-40B4-BE49-F238E27FC236}">
                        <a16:creationId xmlns:a16="http://schemas.microsoft.com/office/drawing/2014/main" id="{898A5F7E-F7B2-4F46-8307-1D110B56B62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2" name="Rechte verbindingslijn 291">
                    <a:extLst>
                      <a:ext uri="{FF2B5EF4-FFF2-40B4-BE49-F238E27FC236}">
                        <a16:creationId xmlns:a16="http://schemas.microsoft.com/office/drawing/2014/main" id="{153CB1DA-7080-4BBD-B97D-9D04F1C35A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3" name="Rechte verbindingslijn 292">
                    <a:extLst>
                      <a:ext uri="{FF2B5EF4-FFF2-40B4-BE49-F238E27FC236}">
                        <a16:creationId xmlns:a16="http://schemas.microsoft.com/office/drawing/2014/main" id="{579E877F-7FD4-46F6-A952-97E2073B232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8" name="Pijl: rechts 287">
                  <a:extLst>
                    <a:ext uri="{FF2B5EF4-FFF2-40B4-BE49-F238E27FC236}">
                      <a16:creationId xmlns:a16="http://schemas.microsoft.com/office/drawing/2014/main" id="{6C40B1DB-3F64-4C41-B9F7-E4880052FC8A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265" name="Rechte verbindingslijn 264">
                <a:extLst>
                  <a:ext uri="{FF2B5EF4-FFF2-40B4-BE49-F238E27FC236}">
                    <a16:creationId xmlns:a16="http://schemas.microsoft.com/office/drawing/2014/main" id="{3BEEBD62-66AB-453E-AC1E-D020E98B5C0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66" name="Rechte verbindingslijn 265">
                <a:extLst>
                  <a:ext uri="{FF2B5EF4-FFF2-40B4-BE49-F238E27FC236}">
                    <a16:creationId xmlns:a16="http://schemas.microsoft.com/office/drawing/2014/main" id="{49AF381D-E48F-4B28-9149-BD4877B3FD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67" name="Rechthoek 266">
                <a:extLst>
                  <a:ext uri="{FF2B5EF4-FFF2-40B4-BE49-F238E27FC236}">
                    <a16:creationId xmlns:a16="http://schemas.microsoft.com/office/drawing/2014/main" id="{F3F0A776-4A7F-4ED1-A994-F5A8F048D439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268" name="Rechthoek 267">
                <a:extLst>
                  <a:ext uri="{FF2B5EF4-FFF2-40B4-BE49-F238E27FC236}">
                    <a16:creationId xmlns:a16="http://schemas.microsoft.com/office/drawing/2014/main" id="{858B5A6E-E015-49C5-8DB8-37C4C82D8242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269" name="Groep 268">
                <a:extLst>
                  <a:ext uri="{FF2B5EF4-FFF2-40B4-BE49-F238E27FC236}">
                    <a16:creationId xmlns:a16="http://schemas.microsoft.com/office/drawing/2014/main" id="{29E25432-9000-4D71-87B3-06812FCE68F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279" name="Rechthoek 278">
                  <a:extLst>
                    <a:ext uri="{FF2B5EF4-FFF2-40B4-BE49-F238E27FC236}">
                      <a16:creationId xmlns:a16="http://schemas.microsoft.com/office/drawing/2014/main" id="{E68961E3-996E-4BF3-81CC-61111FE26D20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80" name="Groep 279">
                  <a:extLst>
                    <a:ext uri="{FF2B5EF4-FFF2-40B4-BE49-F238E27FC236}">
                      <a16:creationId xmlns:a16="http://schemas.microsoft.com/office/drawing/2014/main" id="{F8B43211-4077-4F12-8E3D-6DF78850843F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82" name="Rechte verbindingslijn 281">
                    <a:extLst>
                      <a:ext uri="{FF2B5EF4-FFF2-40B4-BE49-F238E27FC236}">
                        <a16:creationId xmlns:a16="http://schemas.microsoft.com/office/drawing/2014/main" id="{320C0E40-0D11-4D0A-A8BB-B054BB801E5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3" name="Rechte verbindingslijn 282">
                    <a:extLst>
                      <a:ext uri="{FF2B5EF4-FFF2-40B4-BE49-F238E27FC236}">
                        <a16:creationId xmlns:a16="http://schemas.microsoft.com/office/drawing/2014/main" id="{1AC9163B-ABED-4FDB-A242-20E5A9A242B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4" name="Rechte verbindingslijn 283">
                    <a:extLst>
                      <a:ext uri="{FF2B5EF4-FFF2-40B4-BE49-F238E27FC236}">
                        <a16:creationId xmlns:a16="http://schemas.microsoft.com/office/drawing/2014/main" id="{0D99FCE2-9589-48D4-AC73-9012FF29C60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5" name="Rechte verbindingslijn 284">
                    <a:extLst>
                      <a:ext uri="{FF2B5EF4-FFF2-40B4-BE49-F238E27FC236}">
                        <a16:creationId xmlns:a16="http://schemas.microsoft.com/office/drawing/2014/main" id="{537BCD37-AD33-480C-9D9E-4FF740BA491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6" name="Rechte verbindingslijn 285">
                    <a:extLst>
                      <a:ext uri="{FF2B5EF4-FFF2-40B4-BE49-F238E27FC236}">
                        <a16:creationId xmlns:a16="http://schemas.microsoft.com/office/drawing/2014/main" id="{D473F44F-045C-4471-B9BB-E4C44DAFF3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1" name="Pijl: rechts 280">
                  <a:extLst>
                    <a:ext uri="{FF2B5EF4-FFF2-40B4-BE49-F238E27FC236}">
                      <a16:creationId xmlns:a16="http://schemas.microsoft.com/office/drawing/2014/main" id="{E97D5505-0381-4676-8732-889DABC76E6A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70" name="Groep 269">
                <a:extLst>
                  <a:ext uri="{FF2B5EF4-FFF2-40B4-BE49-F238E27FC236}">
                    <a16:creationId xmlns:a16="http://schemas.microsoft.com/office/drawing/2014/main" id="{3CA4492A-8CB2-44B4-B815-955828092F15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71" name="Rechthoek 270">
                  <a:extLst>
                    <a:ext uri="{FF2B5EF4-FFF2-40B4-BE49-F238E27FC236}">
                      <a16:creationId xmlns:a16="http://schemas.microsoft.com/office/drawing/2014/main" id="{DC183B13-4AF7-4316-AF99-B4192FCE2114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72" name="Groep 271">
                  <a:extLst>
                    <a:ext uri="{FF2B5EF4-FFF2-40B4-BE49-F238E27FC236}">
                      <a16:creationId xmlns:a16="http://schemas.microsoft.com/office/drawing/2014/main" id="{BFDE78E4-39DC-4A1B-96D6-20CD954FDDA5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74" name="Rechte verbindingslijn 273">
                    <a:extLst>
                      <a:ext uri="{FF2B5EF4-FFF2-40B4-BE49-F238E27FC236}">
                        <a16:creationId xmlns:a16="http://schemas.microsoft.com/office/drawing/2014/main" id="{94DE6974-D085-4F3D-A71F-073879DC2E7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5" name="Rechte verbindingslijn 274">
                    <a:extLst>
                      <a:ext uri="{FF2B5EF4-FFF2-40B4-BE49-F238E27FC236}">
                        <a16:creationId xmlns:a16="http://schemas.microsoft.com/office/drawing/2014/main" id="{41577003-330B-4A42-A715-4B02062926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6" name="Rechte verbindingslijn 275">
                    <a:extLst>
                      <a:ext uri="{FF2B5EF4-FFF2-40B4-BE49-F238E27FC236}">
                        <a16:creationId xmlns:a16="http://schemas.microsoft.com/office/drawing/2014/main" id="{BA4D674E-8839-404A-B3CF-39EAC03B227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7" name="Rechte verbindingslijn 276">
                    <a:extLst>
                      <a:ext uri="{FF2B5EF4-FFF2-40B4-BE49-F238E27FC236}">
                        <a16:creationId xmlns:a16="http://schemas.microsoft.com/office/drawing/2014/main" id="{A477438E-FDB7-47CB-B1DD-64DE7230BD7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8" name="Rechte verbindingslijn 277">
                    <a:extLst>
                      <a:ext uri="{FF2B5EF4-FFF2-40B4-BE49-F238E27FC236}">
                        <a16:creationId xmlns:a16="http://schemas.microsoft.com/office/drawing/2014/main" id="{6FCF0444-24B4-4A96-BD48-0D7DE558429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73" name="Pijl: rechts 272">
                  <a:extLst>
                    <a:ext uri="{FF2B5EF4-FFF2-40B4-BE49-F238E27FC236}">
                      <a16:creationId xmlns:a16="http://schemas.microsoft.com/office/drawing/2014/main" id="{69BECEE5-70E1-41B8-AFDF-5AFD203BFF48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303" name="Picture Placeholder 2">
            <a:extLst>
              <a:ext uri="{FF2B5EF4-FFF2-40B4-BE49-F238E27FC236}">
                <a16:creationId xmlns:a16="http://schemas.microsoft.com/office/drawing/2014/main" id="{1015732E-171E-4D82-8C11-0429441C95E9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62991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INSTRUCTION">
            <a:extLst>
              <a:ext uri="{FF2B5EF4-FFF2-40B4-BE49-F238E27FC236}">
                <a16:creationId xmlns:a16="http://schemas.microsoft.com/office/drawing/2014/main" id="{1C6681C5-EDCB-43BD-B158-63A6919D133A}"/>
              </a:ext>
            </a:extLst>
          </p:cNvPr>
          <p:cNvGrpSpPr/>
          <p:nvPr userDrawn="1"/>
        </p:nvGrpSpPr>
        <p:grpSpPr>
          <a:xfrm>
            <a:off x="-3786437" y="-12068"/>
            <a:ext cx="3693386" cy="6705423"/>
            <a:chOff x="-3786437" y="-12068"/>
            <a:chExt cx="3693386" cy="6705423"/>
          </a:xfrm>
        </p:grpSpPr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82F2C5E8-9BD1-4FFF-BCC4-65210AFEB8EE}"/>
                </a:ext>
              </a:extLst>
            </p:cNvPr>
            <p:cNvGrpSpPr/>
            <p:nvPr userDrawn="1"/>
          </p:nvGrpSpPr>
          <p:grpSpPr>
            <a:xfrm>
              <a:off x="-3784148" y="-12068"/>
              <a:ext cx="3592800" cy="3238700"/>
              <a:chOff x="-3784148" y="-12068"/>
              <a:chExt cx="3592800" cy="3238700"/>
            </a:xfrm>
          </p:grpSpPr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C0EE57A0-388E-467B-BC4F-93CFCE84A022}"/>
                  </a:ext>
                </a:extLst>
              </p:cNvPr>
              <p:cNvSpPr/>
              <p:nvPr userDrawn="1"/>
            </p:nvSpPr>
            <p:spPr>
              <a:xfrm>
                <a:off x="-3784148" y="-12068"/>
                <a:ext cx="3592800" cy="323870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Table</a:t>
                </a:r>
              </a:p>
            </p:txBody>
          </p:sp>
          <p:sp>
            <p:nvSpPr>
              <p:cNvPr id="148" name="Ovaal 147">
                <a:extLst>
                  <a:ext uri="{FF2B5EF4-FFF2-40B4-BE49-F238E27FC236}">
                    <a16:creationId xmlns:a16="http://schemas.microsoft.com/office/drawing/2014/main" id="{1D58A3FF-51BB-48F3-B2BF-C6F2AB24E827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E70F66A9-08E0-4BB1-A804-83FD1472BA14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950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table, select the preferred part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0" name="Groep 149">
                <a:extLst>
                  <a:ext uri="{FF2B5EF4-FFF2-40B4-BE49-F238E27FC236}">
                    <a16:creationId xmlns:a16="http://schemas.microsoft.com/office/drawing/2014/main" id="{5AA3B2D5-24D3-4A25-A0B7-B7AF4991B7CA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12582" y="1060763"/>
                <a:chExt cx="576000" cy="246597"/>
              </a:xfrm>
            </p:grpSpPr>
            <p:sp>
              <p:nvSpPr>
                <p:cNvPr id="169" name="Rechthoek 168">
                  <a:extLst>
                    <a:ext uri="{FF2B5EF4-FFF2-40B4-BE49-F238E27FC236}">
                      <a16:creationId xmlns:a16="http://schemas.microsoft.com/office/drawing/2014/main" id="{EECBBBFB-0D3A-46DC-B718-DDF389E4578A}"/>
                    </a:ext>
                  </a:extLst>
                </p:cNvPr>
                <p:cNvSpPr/>
                <p:nvPr userDrawn="1"/>
              </p:nvSpPr>
              <p:spPr>
                <a:xfrm>
                  <a:off x="-3312582" y="1060763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70" name="Rechthoek 169">
                  <a:extLst>
                    <a:ext uri="{FF2B5EF4-FFF2-40B4-BE49-F238E27FC236}">
                      <a16:creationId xmlns:a16="http://schemas.microsoft.com/office/drawing/2014/main" id="{0AFA8D8B-98A9-4DC8-9748-C473B99029B6}"/>
                    </a:ext>
                  </a:extLst>
                </p:cNvPr>
                <p:cNvSpPr/>
                <p:nvPr userDrawn="1"/>
              </p:nvSpPr>
              <p:spPr>
                <a:xfrm>
                  <a:off x="-3312582" y="1280189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51" name="Ovaal 150">
                <a:extLst>
                  <a:ext uri="{FF2B5EF4-FFF2-40B4-BE49-F238E27FC236}">
                    <a16:creationId xmlns:a16="http://schemas.microsoft.com/office/drawing/2014/main" id="{16A2913A-5EBD-4D1B-B745-5BE91866182F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52" name="Rechthoek 151">
                <a:extLst>
                  <a:ext uri="{FF2B5EF4-FFF2-40B4-BE49-F238E27FC236}">
                    <a16:creationId xmlns:a16="http://schemas.microsoft.com/office/drawing/2014/main" id="{CAD09499-0A9C-4BA7-9241-BF1BCD114F6B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81348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Under this tab you can choose a different fill colour at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‘Shading’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 You can choose a border format as well. Find and edit this at the section 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‘Draw borders’ 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apply this to the table by clicking 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‘Borders’.</a:t>
                </a:r>
              </a:p>
            </p:txBody>
          </p: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AB98F1AC-E6EE-4D47-8653-1F5BD30C1AF2}"/>
                  </a:ext>
                </a:extLst>
              </p:cNvPr>
              <p:cNvGrpSpPr/>
              <p:nvPr userDrawn="1"/>
            </p:nvGrpSpPr>
            <p:grpSpPr>
              <a:xfrm>
                <a:off x="-3314820" y="2412753"/>
                <a:ext cx="1026864" cy="628849"/>
                <a:chOff x="-3314820" y="2412753"/>
                <a:chExt cx="1026864" cy="628849"/>
              </a:xfrm>
            </p:grpSpPr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D93C5EE3-FD5D-433C-8219-EFC600DF4B29}"/>
                    </a:ext>
                  </a:extLst>
                </p:cNvPr>
                <p:cNvSpPr/>
                <p:nvPr userDrawn="1"/>
              </p:nvSpPr>
              <p:spPr>
                <a:xfrm>
                  <a:off x="-3314820" y="2412753"/>
                  <a:ext cx="998435" cy="531042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46FC83CF-C963-4711-8992-72D2179453E5}"/>
                    </a:ext>
                  </a:extLst>
                </p:cNvPr>
                <p:cNvSpPr/>
                <p:nvPr userDrawn="1"/>
              </p:nvSpPr>
              <p:spPr>
                <a:xfrm>
                  <a:off x="-3304719" y="2684815"/>
                  <a:ext cx="982999" cy="254009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Tekstvak 155">
                  <a:extLst>
                    <a:ext uri="{FF2B5EF4-FFF2-40B4-BE49-F238E27FC236}">
                      <a16:creationId xmlns:a16="http://schemas.microsoft.com/office/drawing/2014/main" id="{E9BAD70A-5188-464F-BB31-936754618A2E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494002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Shading</a:t>
                  </a:r>
                </a:p>
              </p:txBody>
            </p:sp>
            <p:sp>
              <p:nvSpPr>
                <p:cNvPr id="157" name="Vrije vorm: vorm 156">
                  <a:extLst>
                    <a:ext uri="{FF2B5EF4-FFF2-40B4-BE49-F238E27FC236}">
                      <a16:creationId xmlns:a16="http://schemas.microsoft.com/office/drawing/2014/main" id="{760DBBFF-5178-43AC-A584-58F508D3159A}"/>
                    </a:ext>
                  </a:extLst>
                </p:cNvPr>
                <p:cNvSpPr/>
                <p:nvPr userDrawn="1"/>
              </p:nvSpPr>
              <p:spPr>
                <a:xfrm>
                  <a:off x="-2385518" y="2861602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8" name="Groep 157">
                  <a:extLst>
                    <a:ext uri="{FF2B5EF4-FFF2-40B4-BE49-F238E27FC236}">
                      <a16:creationId xmlns:a16="http://schemas.microsoft.com/office/drawing/2014/main" id="{59435723-6A27-47F9-BA0E-95F7436EF4E6}"/>
                    </a:ext>
                  </a:extLst>
                </p:cNvPr>
                <p:cNvGrpSpPr/>
                <p:nvPr userDrawn="1"/>
              </p:nvGrpSpPr>
              <p:grpSpPr>
                <a:xfrm>
                  <a:off x="-3243855" y="2463212"/>
                  <a:ext cx="157453" cy="147831"/>
                  <a:chOff x="-899320" y="3037554"/>
                  <a:chExt cx="175977" cy="165227"/>
                </a:xfrm>
              </p:grpSpPr>
              <p:sp>
                <p:nvSpPr>
                  <p:cNvPr id="166" name="Vrije vorm: vorm 165">
                    <a:extLst>
                      <a:ext uri="{FF2B5EF4-FFF2-40B4-BE49-F238E27FC236}">
                        <a16:creationId xmlns:a16="http://schemas.microsoft.com/office/drawing/2014/main" id="{006AECA9-CB2B-4649-A746-9AE38182DA8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04124" y="3081338"/>
                    <a:ext cx="80781" cy="121443"/>
                  </a:xfrm>
                  <a:custGeom>
                    <a:avLst/>
                    <a:gdLst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61912"/>
                      <a:gd name="connsiteY0" fmla="*/ 4763 h 76200"/>
                      <a:gd name="connsiteX1" fmla="*/ 4762 w 61912"/>
                      <a:gd name="connsiteY1" fmla="*/ 76200 h 76200"/>
                      <a:gd name="connsiteX2" fmla="*/ 61912 w 61912"/>
                      <a:gd name="connsiteY2" fmla="*/ 0 h 76200"/>
                      <a:gd name="connsiteX3" fmla="*/ 0 w 61912"/>
                      <a:gd name="connsiteY3" fmla="*/ 4763 h 76200"/>
                      <a:gd name="connsiteX0" fmla="*/ 0 w 61912"/>
                      <a:gd name="connsiteY0" fmla="*/ 50015 h 121452"/>
                      <a:gd name="connsiteX1" fmla="*/ 4762 w 61912"/>
                      <a:gd name="connsiteY1" fmla="*/ 121452 h 121452"/>
                      <a:gd name="connsiteX2" fmla="*/ 61912 w 61912"/>
                      <a:gd name="connsiteY2" fmla="*/ 45252 h 121452"/>
                      <a:gd name="connsiteX3" fmla="*/ 7143 w 61912"/>
                      <a:gd name="connsiteY3" fmla="*/ 9 h 121452"/>
                      <a:gd name="connsiteX4" fmla="*/ 0 w 61912"/>
                      <a:gd name="connsiteY4" fmla="*/ 50015 h 121452"/>
                      <a:gd name="connsiteX0" fmla="*/ 30217 w 92129"/>
                      <a:gd name="connsiteY0" fmla="*/ 50015 h 121452"/>
                      <a:gd name="connsiteX1" fmla="*/ 34979 w 92129"/>
                      <a:gd name="connsiteY1" fmla="*/ 121452 h 121452"/>
                      <a:gd name="connsiteX2" fmla="*/ 92129 w 92129"/>
                      <a:gd name="connsiteY2" fmla="*/ 45252 h 121452"/>
                      <a:gd name="connsiteX3" fmla="*/ 37360 w 92129"/>
                      <a:gd name="connsiteY3" fmla="*/ 9 h 121452"/>
                      <a:gd name="connsiteX4" fmla="*/ 30217 w 92129"/>
                      <a:gd name="connsiteY4" fmla="*/ 50015 h 121452"/>
                      <a:gd name="connsiteX0" fmla="*/ 30217 w 92129"/>
                      <a:gd name="connsiteY0" fmla="*/ 50006 h 121443"/>
                      <a:gd name="connsiteX1" fmla="*/ 34979 w 92129"/>
                      <a:gd name="connsiteY1" fmla="*/ 121443 h 121443"/>
                      <a:gd name="connsiteX2" fmla="*/ 92129 w 92129"/>
                      <a:gd name="connsiteY2" fmla="*/ 45243 h 121443"/>
                      <a:gd name="connsiteX3" fmla="*/ 37360 w 92129"/>
                      <a:gd name="connsiteY3" fmla="*/ 0 h 121443"/>
                      <a:gd name="connsiteX4" fmla="*/ 30217 w 92129"/>
                      <a:gd name="connsiteY4" fmla="*/ 50006 h 121443"/>
                      <a:gd name="connsiteX0" fmla="*/ 30217 w 92490"/>
                      <a:gd name="connsiteY0" fmla="*/ 50006 h 121443"/>
                      <a:gd name="connsiteX1" fmla="*/ 34979 w 92490"/>
                      <a:gd name="connsiteY1" fmla="*/ 121443 h 121443"/>
                      <a:gd name="connsiteX2" fmla="*/ 92129 w 92490"/>
                      <a:gd name="connsiteY2" fmla="*/ 45243 h 121443"/>
                      <a:gd name="connsiteX3" fmla="*/ 37360 w 92490"/>
                      <a:gd name="connsiteY3" fmla="*/ 0 h 121443"/>
                      <a:gd name="connsiteX4" fmla="*/ 30217 w 92490"/>
                      <a:gd name="connsiteY4" fmla="*/ 50006 h 121443"/>
                      <a:gd name="connsiteX0" fmla="*/ 30217 w 80781"/>
                      <a:gd name="connsiteY0" fmla="*/ 50006 h 121443"/>
                      <a:gd name="connsiteX1" fmla="*/ 34979 w 80781"/>
                      <a:gd name="connsiteY1" fmla="*/ 121443 h 121443"/>
                      <a:gd name="connsiteX2" fmla="*/ 80222 w 80781"/>
                      <a:gd name="connsiteY2" fmla="*/ 52387 h 121443"/>
                      <a:gd name="connsiteX3" fmla="*/ 37360 w 80781"/>
                      <a:gd name="connsiteY3" fmla="*/ 0 h 121443"/>
                      <a:gd name="connsiteX4" fmla="*/ 30217 w 80781"/>
                      <a:gd name="connsiteY4" fmla="*/ 50006 h 121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781" h="121443">
                        <a:moveTo>
                          <a:pt x="30217" y="50006"/>
                        </a:moveTo>
                        <a:lnTo>
                          <a:pt x="34979" y="121443"/>
                        </a:lnTo>
                        <a:lnTo>
                          <a:pt x="80222" y="52387"/>
                        </a:lnTo>
                        <a:cubicBezTo>
                          <a:pt x="84191" y="29368"/>
                          <a:pt x="66729" y="1588"/>
                          <a:pt x="37360" y="0"/>
                        </a:cubicBezTo>
                        <a:cubicBezTo>
                          <a:pt x="-43602" y="21431"/>
                          <a:pt x="32598" y="33337"/>
                          <a:pt x="30217" y="50006"/>
                        </a:cubicBezTo>
                        <a:close/>
                      </a:path>
                    </a:pathLst>
                  </a:custGeom>
                  <a:solidFill>
                    <a:srgbClr val="366F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9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Segoe UI 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7" name="Rechthoek: afgeronde hoeken 166">
                    <a:extLst>
                      <a:ext uri="{FF2B5EF4-FFF2-40B4-BE49-F238E27FC236}">
                        <a16:creationId xmlns:a16="http://schemas.microsoft.com/office/drawing/2014/main" id="{5A55DFCA-6753-4ADA-ADD2-1D858D6A516A}"/>
                      </a:ext>
                    </a:extLst>
                  </p:cNvPr>
                  <p:cNvSpPr/>
                  <p:nvPr userDrawn="1"/>
                </p:nvSpPr>
                <p:spPr>
                  <a:xfrm rot="2903873">
                    <a:off x="-887744" y="3085651"/>
                    <a:ext cx="99751" cy="12290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68" name="Vrije vorm: vorm 167">
                    <a:extLst>
                      <a:ext uri="{FF2B5EF4-FFF2-40B4-BE49-F238E27FC236}">
                        <a16:creationId xmlns:a16="http://schemas.microsoft.com/office/drawing/2014/main" id="{2180B8B7-F381-4E9B-9B96-F9D2A24000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94646" y="3037554"/>
                    <a:ext cx="64753" cy="85767"/>
                  </a:xfrm>
                  <a:custGeom>
                    <a:avLst/>
                    <a:gdLst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46443"/>
                      <a:gd name="connsiteY0" fmla="*/ 78387 h 78387"/>
                      <a:gd name="connsiteX1" fmla="*/ 20249 w 46443"/>
                      <a:gd name="connsiteY1" fmla="*/ 11 h 78387"/>
                      <a:gd name="connsiteX2" fmla="*/ 46443 w 46443"/>
                      <a:gd name="connsiteY2" fmla="*/ 73830 h 78387"/>
                      <a:gd name="connsiteX0" fmla="*/ 135 w 46578"/>
                      <a:gd name="connsiteY0" fmla="*/ 78387 h 78387"/>
                      <a:gd name="connsiteX1" fmla="*/ 20384 w 46578"/>
                      <a:gd name="connsiteY1" fmla="*/ 11 h 78387"/>
                      <a:gd name="connsiteX2" fmla="*/ 46578 w 46578"/>
                      <a:gd name="connsiteY2" fmla="*/ 73830 h 78387"/>
                      <a:gd name="connsiteX0" fmla="*/ 295 w 46738"/>
                      <a:gd name="connsiteY0" fmla="*/ 78387 h 78387"/>
                      <a:gd name="connsiteX1" fmla="*/ 20544 w 46738"/>
                      <a:gd name="connsiteY1" fmla="*/ 11 h 78387"/>
                      <a:gd name="connsiteX2" fmla="*/ 46738 w 46738"/>
                      <a:gd name="connsiteY2" fmla="*/ 73830 h 78387"/>
                      <a:gd name="connsiteX0" fmla="*/ 127 w 39137"/>
                      <a:gd name="connsiteY0" fmla="*/ 78452 h 78452"/>
                      <a:gd name="connsiteX1" fmla="*/ 20376 w 39137"/>
                      <a:gd name="connsiteY1" fmla="*/ 76 h 78452"/>
                      <a:gd name="connsiteX2" fmla="*/ 39137 w 39137"/>
                      <a:gd name="connsiteY2" fmla="*/ 67366 h 78452"/>
                      <a:gd name="connsiteX0" fmla="*/ 127 w 39933"/>
                      <a:gd name="connsiteY0" fmla="*/ 78470 h 78470"/>
                      <a:gd name="connsiteX1" fmla="*/ 20376 w 39933"/>
                      <a:gd name="connsiteY1" fmla="*/ 94 h 78470"/>
                      <a:gd name="connsiteX2" fmla="*/ 39137 w 39933"/>
                      <a:gd name="connsiteY2" fmla="*/ 67384 h 78470"/>
                      <a:gd name="connsiteX0" fmla="*/ 219 w 40422"/>
                      <a:gd name="connsiteY0" fmla="*/ 78381 h 78381"/>
                      <a:gd name="connsiteX1" fmla="*/ 20468 w 40422"/>
                      <a:gd name="connsiteY1" fmla="*/ 5 h 78381"/>
                      <a:gd name="connsiteX2" fmla="*/ 39229 w 40422"/>
                      <a:gd name="connsiteY2" fmla="*/ 67295 h 78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0422" h="78381">
                        <a:moveTo>
                          <a:pt x="219" y="78381"/>
                        </a:moveTo>
                        <a:cubicBezTo>
                          <a:pt x="-1454" y="18717"/>
                          <a:pt x="6534" y="-324"/>
                          <a:pt x="20468" y="5"/>
                        </a:cubicBezTo>
                        <a:cubicBezTo>
                          <a:pt x="34402" y="334"/>
                          <a:pt x="43874" y="23658"/>
                          <a:pt x="39229" y="67295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59" name="Gelijkbenige driehoek 158">
                  <a:extLst>
                    <a:ext uri="{FF2B5EF4-FFF2-40B4-BE49-F238E27FC236}">
                      <a16:creationId xmlns:a16="http://schemas.microsoft.com/office/drawing/2014/main" id="{B60FF4DE-DA5A-4E62-BE49-467CD72DDA64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540201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sp>
              <p:nvSpPr>
                <p:cNvPr id="160" name="Tekstvak 159">
                  <a:extLst>
                    <a:ext uri="{FF2B5EF4-FFF2-40B4-BE49-F238E27FC236}">
                      <a16:creationId xmlns:a16="http://schemas.microsoft.com/office/drawing/2014/main" id="{240645B9-B3F1-4F8C-909E-84703672A20A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750275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Borders</a:t>
                  </a:r>
                </a:p>
              </p:txBody>
            </p:sp>
            <p:sp>
              <p:nvSpPr>
                <p:cNvPr id="161" name="Gelijkbenige driehoek 160">
                  <a:extLst>
                    <a:ext uri="{FF2B5EF4-FFF2-40B4-BE49-F238E27FC236}">
                      <a16:creationId xmlns:a16="http://schemas.microsoft.com/office/drawing/2014/main" id="{167A0AE4-1A6B-4DBE-957C-8CD038C0FA02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796474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grpSp>
              <p:nvGrpSpPr>
                <p:cNvPr id="162" name="Groep 161">
                  <a:extLst>
                    <a:ext uri="{FF2B5EF4-FFF2-40B4-BE49-F238E27FC236}">
                      <a16:creationId xmlns:a16="http://schemas.microsoft.com/office/drawing/2014/main" id="{792EC929-96C7-429F-94B1-3B9C6276BFCE}"/>
                    </a:ext>
                  </a:extLst>
                </p:cNvPr>
                <p:cNvGrpSpPr/>
                <p:nvPr userDrawn="1"/>
              </p:nvGrpSpPr>
              <p:grpSpPr>
                <a:xfrm>
                  <a:off x="-3250409" y="2732592"/>
                  <a:ext cx="164055" cy="164055"/>
                  <a:chOff x="-3258612" y="2724389"/>
                  <a:chExt cx="180460" cy="180460"/>
                </a:xfrm>
              </p:grpSpPr>
              <p:sp>
                <p:nvSpPr>
                  <p:cNvPr id="163" name="Rechthoek 162">
                    <a:extLst>
                      <a:ext uri="{FF2B5EF4-FFF2-40B4-BE49-F238E27FC236}">
                        <a16:creationId xmlns:a16="http://schemas.microsoft.com/office/drawing/2014/main" id="{A139EC07-8D90-4880-ABE5-0241AC6F67F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58612" y="2724389"/>
                    <a:ext cx="180460" cy="180460"/>
                  </a:xfrm>
                  <a:prstGeom prst="rect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cxnSp>
                <p:nvCxnSpPr>
                  <p:cNvPr id="164" name="Rechte verbindingslijn 163">
                    <a:extLst>
                      <a:ext uri="{FF2B5EF4-FFF2-40B4-BE49-F238E27FC236}">
                        <a16:creationId xmlns:a16="http://schemas.microsoft.com/office/drawing/2014/main" id="{EF64434F-F355-4262-865E-FEF2FAD7B15A}"/>
                      </a:ext>
                    </a:extLst>
                  </p:cNvPr>
                  <p:cNvCxnSpPr>
                    <a:stCxn id="163" idx="0"/>
                    <a:endCxn id="163" idx="2"/>
                  </p:cNvCxnSpPr>
                  <p:nvPr userDrawn="1"/>
                </p:nvCxnSpPr>
                <p:spPr>
                  <a:xfrm>
                    <a:off x="-3168382" y="2724389"/>
                    <a:ext cx="0" cy="18046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65" name="Rechte verbindingslijn 164">
                    <a:extLst>
                      <a:ext uri="{FF2B5EF4-FFF2-40B4-BE49-F238E27FC236}">
                        <a16:creationId xmlns:a16="http://schemas.microsoft.com/office/drawing/2014/main" id="{0979C070-7912-4107-945F-FFA5C87C2EDB}"/>
                      </a:ext>
                    </a:extLst>
                  </p:cNvPr>
                  <p:cNvCxnSpPr>
                    <a:stCxn id="163" idx="1"/>
                    <a:endCxn id="163" idx="3"/>
                  </p:cNvCxnSpPr>
                  <p:nvPr userDrawn="1"/>
                </p:nvCxnSpPr>
                <p:spPr>
                  <a:xfrm>
                    <a:off x="-3258612" y="2814619"/>
                    <a:ext cx="180460" cy="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</p:grpSp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0718C795-1AFA-4F51-8D23-5AD1051116C3}"/>
                </a:ext>
              </a:extLst>
            </p:cNvPr>
            <p:cNvGrpSpPr/>
            <p:nvPr userDrawn="1"/>
          </p:nvGrpSpPr>
          <p:grpSpPr>
            <a:xfrm>
              <a:off x="-3786437" y="3410167"/>
              <a:ext cx="3693386" cy="3283188"/>
              <a:chOff x="-3786437" y="3410167"/>
              <a:chExt cx="3693386" cy="3283188"/>
            </a:xfrm>
          </p:grpSpPr>
          <p:sp>
            <p:nvSpPr>
              <p:cNvPr id="77" name="Rechthoek 76">
                <a:extLst>
                  <a:ext uri="{FF2B5EF4-FFF2-40B4-BE49-F238E27FC236}">
                    <a16:creationId xmlns:a16="http://schemas.microsoft.com/office/drawing/2014/main" id="{CEE25B18-F368-4A6C-ACE0-B0572306BF9A}"/>
                  </a:ext>
                </a:extLst>
              </p:cNvPr>
              <p:cNvSpPr/>
              <p:nvPr userDrawn="1"/>
            </p:nvSpPr>
            <p:spPr>
              <a:xfrm>
                <a:off x="-3786165" y="3410167"/>
                <a:ext cx="3593091" cy="2641383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table</a:t>
                </a:r>
              </a:p>
            </p:txBody>
          </p:sp>
          <p:sp>
            <p:nvSpPr>
              <p:cNvPr id="78" name="Ovaal 77">
                <a:extLst>
                  <a:ext uri="{FF2B5EF4-FFF2-40B4-BE49-F238E27FC236}">
                    <a16:creationId xmlns:a16="http://schemas.microsoft.com/office/drawing/2014/main" id="{35B5F4CB-3C54-4AB1-871C-3A3EAD7963BD}"/>
                  </a:ext>
                </a:extLst>
              </p:cNvPr>
              <p:cNvSpPr/>
              <p:nvPr userDrawn="1"/>
            </p:nvSpPr>
            <p:spPr>
              <a:xfrm>
                <a:off x="-3603587" y="3874766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79" name="Rechthoek 78">
                <a:extLst>
                  <a:ext uri="{FF2B5EF4-FFF2-40B4-BE49-F238E27FC236}">
                    <a16:creationId xmlns:a16="http://schemas.microsoft.com/office/drawing/2014/main" id="{29B2146B-883A-4DAF-B31D-1D78F3005703}"/>
                  </a:ext>
                </a:extLst>
              </p:cNvPr>
              <p:cNvSpPr/>
              <p:nvPr userDrawn="1"/>
            </p:nvSpPr>
            <p:spPr>
              <a:xfrm>
                <a:off x="-3319416" y="3874767"/>
                <a:ext cx="3008779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Select the preferred number of rows and/or columns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‘Layout’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sp>
            <p:nvSpPr>
              <p:cNvPr id="80" name="Rechthoek 79">
                <a:extLst>
                  <a:ext uri="{FF2B5EF4-FFF2-40B4-BE49-F238E27FC236}">
                    <a16:creationId xmlns:a16="http://schemas.microsoft.com/office/drawing/2014/main" id="{81D3C7C0-D123-4BBF-8E31-DDB8C4EB84D1}"/>
                  </a:ext>
                </a:extLst>
              </p:cNvPr>
              <p:cNvSpPr/>
              <p:nvPr userDrawn="1"/>
            </p:nvSpPr>
            <p:spPr>
              <a:xfrm>
                <a:off x="-3786437" y="5865355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81" name="ICOON_info">
                <a:extLst>
                  <a:ext uri="{FF2B5EF4-FFF2-40B4-BE49-F238E27FC236}">
                    <a16:creationId xmlns:a16="http://schemas.microsoft.com/office/drawing/2014/main" id="{0DBA6417-659E-470D-9FDF-044D680E43E2}"/>
                  </a:ext>
                </a:extLst>
              </p:cNvPr>
              <p:cNvGrpSpPr/>
              <p:nvPr userDrawn="1"/>
            </p:nvGrpSpPr>
            <p:grpSpPr>
              <a:xfrm>
                <a:off x="-376736" y="5729337"/>
                <a:ext cx="283685" cy="283685"/>
                <a:chOff x="-510741" y="5913713"/>
                <a:chExt cx="267555" cy="267555"/>
              </a:xfrm>
            </p:grpSpPr>
            <p:sp>
              <p:nvSpPr>
                <p:cNvPr id="145" name="Ovaal 144">
                  <a:extLst>
                    <a:ext uri="{FF2B5EF4-FFF2-40B4-BE49-F238E27FC236}">
                      <a16:creationId xmlns:a16="http://schemas.microsoft.com/office/drawing/2014/main" id="{196FC1F1-3D85-4C0C-808F-28EDD510E14C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6" name="Graphic 163" descr="Informatie">
                  <a:extLst>
                    <a:ext uri="{FF2B5EF4-FFF2-40B4-BE49-F238E27FC236}">
                      <a16:creationId xmlns:a16="http://schemas.microsoft.com/office/drawing/2014/main" id="{48EA90F5-B0D7-4C1E-A7A6-4FF949BD0BC8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82" name="Groep 81">
                <a:extLst>
                  <a:ext uri="{FF2B5EF4-FFF2-40B4-BE49-F238E27FC236}">
                    <a16:creationId xmlns:a16="http://schemas.microsoft.com/office/drawing/2014/main" id="{C1CCA78F-EE0A-4F0D-9649-83BC2B0AE914}"/>
                  </a:ext>
                </a:extLst>
              </p:cNvPr>
              <p:cNvGrpSpPr/>
              <p:nvPr userDrawn="1"/>
            </p:nvGrpSpPr>
            <p:grpSpPr>
              <a:xfrm>
                <a:off x="-938434" y="6002732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40" name="Inspireren">
                  <a:extLst>
                    <a:ext uri="{FF2B5EF4-FFF2-40B4-BE49-F238E27FC236}">
                      <a16:creationId xmlns:a16="http://schemas.microsoft.com/office/drawing/2014/main" id="{4616151B-DA7A-48B9-9D5C-556FA04B1BED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42" name="Freeform 12">
                    <a:extLst>
                      <a:ext uri="{FF2B5EF4-FFF2-40B4-BE49-F238E27FC236}">
                        <a16:creationId xmlns:a16="http://schemas.microsoft.com/office/drawing/2014/main" id="{DB470523-E079-4C8A-AE57-04AED3DA28C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3" name="Freeform 13">
                    <a:extLst>
                      <a:ext uri="{FF2B5EF4-FFF2-40B4-BE49-F238E27FC236}">
                        <a16:creationId xmlns:a16="http://schemas.microsoft.com/office/drawing/2014/main" id="{090A6E58-B9E3-4454-BE31-695F449791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4" name="Freeform 14">
                    <a:extLst>
                      <a:ext uri="{FF2B5EF4-FFF2-40B4-BE49-F238E27FC236}">
                        <a16:creationId xmlns:a16="http://schemas.microsoft.com/office/drawing/2014/main" id="{E08116AA-6AC4-4308-A2E0-DE03C01841BF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41" name="Tekstvak 140">
                  <a:extLst>
                    <a:ext uri="{FF2B5EF4-FFF2-40B4-BE49-F238E27FC236}">
                      <a16:creationId xmlns:a16="http://schemas.microsoft.com/office/drawing/2014/main" id="{21090214-5D49-44AC-8FF3-8BAF909857F5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  <p:sp>
            <p:nvSpPr>
              <p:cNvPr id="83" name="Ovaal 82">
                <a:extLst>
                  <a:ext uri="{FF2B5EF4-FFF2-40B4-BE49-F238E27FC236}">
                    <a16:creationId xmlns:a16="http://schemas.microsoft.com/office/drawing/2014/main" id="{C70CB30C-38E4-4B75-A318-97B0208F6460}"/>
                  </a:ext>
                </a:extLst>
              </p:cNvPr>
              <p:cNvSpPr/>
              <p:nvPr userDrawn="1"/>
            </p:nvSpPr>
            <p:spPr>
              <a:xfrm>
                <a:off x="-3603587" y="4396122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84" name="Rechthoek 83">
                <a:extLst>
                  <a:ext uri="{FF2B5EF4-FFF2-40B4-BE49-F238E27FC236}">
                    <a16:creationId xmlns:a16="http://schemas.microsoft.com/office/drawing/2014/main" id="{B9B61E27-B942-49FC-99A8-C5ACAB84470D}"/>
                  </a:ext>
                </a:extLst>
              </p:cNvPr>
              <p:cNvSpPr/>
              <p:nvPr userDrawn="1"/>
            </p:nvSpPr>
            <p:spPr>
              <a:xfrm>
                <a:off x="-3319415" y="4396123"/>
                <a:ext cx="2944682" cy="495917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At the section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‘Rows and columns’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you can delete or add rows and columns. Choose from the variety of options:</a:t>
                </a:r>
              </a:p>
            </p:txBody>
          </p:sp>
          <p:grpSp>
            <p:nvGrpSpPr>
              <p:cNvPr id="85" name="Groep 84">
                <a:extLst>
                  <a:ext uri="{FF2B5EF4-FFF2-40B4-BE49-F238E27FC236}">
                    <a16:creationId xmlns:a16="http://schemas.microsoft.com/office/drawing/2014/main" id="{0CC53D82-19FF-472A-9D8A-CBA061111682}"/>
                  </a:ext>
                </a:extLst>
              </p:cNvPr>
              <p:cNvGrpSpPr/>
              <p:nvPr userDrawn="1"/>
            </p:nvGrpSpPr>
            <p:grpSpPr>
              <a:xfrm>
                <a:off x="-3415313" y="4996916"/>
                <a:ext cx="3013682" cy="673634"/>
                <a:chOff x="-3415313" y="4996916"/>
                <a:chExt cx="3013682" cy="673634"/>
              </a:xfrm>
            </p:grpSpPr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194BC82F-53F0-4386-A38F-4787FB93DD2D}"/>
                    </a:ext>
                  </a:extLst>
                </p:cNvPr>
                <p:cNvGrpSpPr/>
                <p:nvPr userDrawn="1"/>
              </p:nvGrpSpPr>
              <p:grpSpPr>
                <a:xfrm>
                  <a:off x="-3415313" y="5041534"/>
                  <a:ext cx="761481" cy="529523"/>
                  <a:chOff x="-3492543" y="5041534"/>
                  <a:chExt cx="761481" cy="529523"/>
                </a:xfrm>
              </p:grpSpPr>
              <p:grpSp>
                <p:nvGrpSpPr>
                  <p:cNvPr id="131" name="Groep 130">
                    <a:extLst>
                      <a:ext uri="{FF2B5EF4-FFF2-40B4-BE49-F238E27FC236}">
                        <a16:creationId xmlns:a16="http://schemas.microsoft.com/office/drawing/2014/main" id="{4434C265-09A0-4EB3-9933-8CCCA059CBD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07743" y="5041534"/>
                    <a:ext cx="485596" cy="437045"/>
                    <a:chOff x="-3307743" y="4999319"/>
                    <a:chExt cx="644991" cy="580504"/>
                  </a:xfrm>
                </p:grpSpPr>
                <p:grpSp>
                  <p:nvGrpSpPr>
                    <p:cNvPr id="133" name="Groep 132">
                      <a:extLst>
                        <a:ext uri="{FF2B5EF4-FFF2-40B4-BE49-F238E27FC236}">
                          <a16:creationId xmlns:a16="http://schemas.microsoft.com/office/drawing/2014/main" id="{BBD4E8E0-84B2-4BB7-8DE4-9ACAA197E1E2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3307743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35" name="Rechte verbindingslijn 134">
                        <a:extLst>
                          <a:ext uri="{FF2B5EF4-FFF2-40B4-BE49-F238E27FC236}">
                            <a16:creationId xmlns:a16="http://schemas.microsoft.com/office/drawing/2014/main" id="{25E119E8-E8A6-46C2-AFD8-C3E5C9476FF2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6" name="Rechte verbindingslijn 135">
                        <a:extLst>
                          <a:ext uri="{FF2B5EF4-FFF2-40B4-BE49-F238E27FC236}">
                            <a16:creationId xmlns:a16="http://schemas.microsoft.com/office/drawing/2014/main" id="{BB990A07-3ADB-48A9-A486-C90986A7FF7D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" name="Rechte verbindingslijn 136">
                        <a:extLst>
                          <a:ext uri="{FF2B5EF4-FFF2-40B4-BE49-F238E27FC236}">
                            <a16:creationId xmlns:a16="http://schemas.microsoft.com/office/drawing/2014/main" id="{AD172024-69D7-4887-8BCE-323854ACCD46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2969743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" name="Rechte verbindingslijn 137">
                        <a:extLst>
                          <a:ext uri="{FF2B5EF4-FFF2-40B4-BE49-F238E27FC236}">
                            <a16:creationId xmlns:a16="http://schemas.microsoft.com/office/drawing/2014/main" id="{1F0D450D-F5AF-4D9B-A02A-00FC1789389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3142021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39" name="Rechthoek 138">
                        <a:extLst>
                          <a:ext uri="{FF2B5EF4-FFF2-40B4-BE49-F238E27FC236}">
                            <a16:creationId xmlns:a16="http://schemas.microsoft.com/office/drawing/2014/main" id="{EB7840D3-E106-4D1A-B45F-0B62E52D2E4B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34" name="Vrije vorm: vorm 133">
                      <a:extLst>
                        <a:ext uri="{FF2B5EF4-FFF2-40B4-BE49-F238E27FC236}">
                          <a16:creationId xmlns:a16="http://schemas.microsoft.com/office/drawing/2014/main" id="{4FDF703D-36CA-423F-A4B8-F4511EC8FFE7}"/>
                        </a:ext>
                      </a:extLst>
                    </p:cNvPr>
                    <p:cNvSpPr/>
                    <p:nvPr userDrawn="1"/>
                  </p:nvSpPr>
                  <p:spPr>
                    <a:xfrm rot="2700000">
                      <a:off x="-3022752" y="5219823"/>
                      <a:ext cx="360000" cy="360000"/>
                    </a:xfrm>
                    <a:custGeom>
                      <a:avLst/>
                      <a:gdLst>
                        <a:gd name="connsiteX0" fmla="*/ 7908 w 360000"/>
                        <a:gd name="connsiteY0" fmla="*/ 160908 h 360000"/>
                        <a:gd name="connsiteX1" fmla="*/ 27000 w 360000"/>
                        <a:gd name="connsiteY1" fmla="*/ 153000 h 360000"/>
                        <a:gd name="connsiteX2" fmla="*/ 153000 w 360000"/>
                        <a:gd name="connsiteY2" fmla="*/ 153000 h 360000"/>
                        <a:gd name="connsiteX3" fmla="*/ 153000 w 360000"/>
                        <a:gd name="connsiteY3" fmla="*/ 27000 h 360000"/>
                        <a:gd name="connsiteX4" fmla="*/ 180000 w 360000"/>
                        <a:gd name="connsiteY4" fmla="*/ 0 h 360000"/>
                        <a:gd name="connsiteX5" fmla="*/ 207000 w 360000"/>
                        <a:gd name="connsiteY5" fmla="*/ 27000 h 360000"/>
                        <a:gd name="connsiteX6" fmla="*/ 207000 w 360000"/>
                        <a:gd name="connsiteY6" fmla="*/ 153000 h 360000"/>
                        <a:gd name="connsiteX7" fmla="*/ 333000 w 360000"/>
                        <a:gd name="connsiteY7" fmla="*/ 153000 h 360000"/>
                        <a:gd name="connsiteX8" fmla="*/ 360000 w 360000"/>
                        <a:gd name="connsiteY8" fmla="*/ 180000 h 360000"/>
                        <a:gd name="connsiteX9" fmla="*/ 333000 w 360000"/>
                        <a:gd name="connsiteY9" fmla="*/ 207000 h 360000"/>
                        <a:gd name="connsiteX10" fmla="*/ 207000 w 360000"/>
                        <a:gd name="connsiteY10" fmla="*/ 207000 h 360000"/>
                        <a:gd name="connsiteX11" fmla="*/ 207000 w 360000"/>
                        <a:gd name="connsiteY11" fmla="*/ 333000 h 360000"/>
                        <a:gd name="connsiteX12" fmla="*/ 180000 w 360000"/>
                        <a:gd name="connsiteY12" fmla="*/ 360000 h 360000"/>
                        <a:gd name="connsiteX13" fmla="*/ 153000 w 360000"/>
                        <a:gd name="connsiteY13" fmla="*/ 333000 h 360000"/>
                        <a:gd name="connsiteX14" fmla="*/ 153000 w 360000"/>
                        <a:gd name="connsiteY14" fmla="*/ 207000 h 360000"/>
                        <a:gd name="connsiteX15" fmla="*/ 27000 w 360000"/>
                        <a:gd name="connsiteY15" fmla="*/ 207000 h 360000"/>
                        <a:gd name="connsiteX16" fmla="*/ 0 w 360000"/>
                        <a:gd name="connsiteY16" fmla="*/ 180000 h 360000"/>
                        <a:gd name="connsiteX17" fmla="*/ 7908 w 360000"/>
                        <a:gd name="connsiteY17" fmla="*/ 160908 h 3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60000" h="360000">
                          <a:moveTo>
                            <a:pt x="7908" y="160908"/>
                          </a:moveTo>
                          <a:cubicBezTo>
                            <a:pt x="12794" y="156022"/>
                            <a:pt x="19544" y="153000"/>
                            <a:pt x="27000" y="153000"/>
                          </a:cubicBezTo>
                          <a:lnTo>
                            <a:pt x="153000" y="153000"/>
                          </a:lnTo>
                          <a:lnTo>
                            <a:pt x="153000" y="27000"/>
                          </a:lnTo>
                          <a:cubicBezTo>
                            <a:pt x="153000" y="12088"/>
                            <a:pt x="165088" y="0"/>
                            <a:pt x="180000" y="0"/>
                          </a:cubicBezTo>
                          <a:cubicBezTo>
                            <a:pt x="194912" y="0"/>
                            <a:pt x="207000" y="12088"/>
                            <a:pt x="207000" y="27000"/>
                          </a:cubicBezTo>
                          <a:lnTo>
                            <a:pt x="207000" y="153000"/>
                          </a:lnTo>
                          <a:lnTo>
                            <a:pt x="333000" y="153000"/>
                          </a:lnTo>
                          <a:cubicBezTo>
                            <a:pt x="347912" y="153000"/>
                            <a:pt x="360000" y="165088"/>
                            <a:pt x="360000" y="180000"/>
                          </a:cubicBezTo>
                          <a:cubicBezTo>
                            <a:pt x="360000" y="194912"/>
                            <a:pt x="347912" y="207000"/>
                            <a:pt x="333000" y="207000"/>
                          </a:cubicBezTo>
                          <a:lnTo>
                            <a:pt x="207000" y="207000"/>
                          </a:lnTo>
                          <a:lnTo>
                            <a:pt x="207000" y="333000"/>
                          </a:lnTo>
                          <a:cubicBezTo>
                            <a:pt x="207000" y="347912"/>
                            <a:pt x="194912" y="360000"/>
                            <a:pt x="180000" y="360000"/>
                          </a:cubicBezTo>
                          <a:cubicBezTo>
                            <a:pt x="165088" y="360000"/>
                            <a:pt x="153000" y="347912"/>
                            <a:pt x="153000" y="333000"/>
                          </a:cubicBezTo>
                          <a:lnTo>
                            <a:pt x="153000" y="207000"/>
                          </a:lnTo>
                          <a:lnTo>
                            <a:pt x="27000" y="207000"/>
                          </a:lnTo>
                          <a:cubicBezTo>
                            <a:pt x="12088" y="207000"/>
                            <a:pt x="0" y="194912"/>
                            <a:pt x="0" y="180000"/>
                          </a:cubicBezTo>
                          <a:cubicBezTo>
                            <a:pt x="0" y="172544"/>
                            <a:pt x="3022" y="165794"/>
                            <a:pt x="7908" y="160908"/>
                          </a:cubicBezTo>
                          <a:close/>
                        </a:path>
                      </a:pathLst>
                    </a:custGeom>
                    <a:solidFill>
                      <a:srgbClr val="F0615F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dirty="0" err="1"/>
                    </a:p>
                  </p:txBody>
                </p:sp>
              </p:grpSp>
              <p:sp>
                <p:nvSpPr>
                  <p:cNvPr id="132" name="Tekstvak 131">
                    <a:extLst>
                      <a:ext uri="{FF2B5EF4-FFF2-40B4-BE49-F238E27FC236}">
                        <a16:creationId xmlns:a16="http://schemas.microsoft.com/office/drawing/2014/main" id="{2C20E977-215D-4AE5-9C4F-FA4DB0B21CE7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3492543" y="5440654"/>
                    <a:ext cx="761481" cy="130403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Delete</a:t>
                    </a: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85543181-A66F-4017-902C-B89D3357A63F}"/>
                    </a:ext>
                  </a:extLst>
                </p:cNvPr>
                <p:cNvGrpSpPr/>
                <p:nvPr userDrawn="1"/>
              </p:nvGrpSpPr>
              <p:grpSpPr>
                <a:xfrm>
                  <a:off x="-2582156" y="4996916"/>
                  <a:ext cx="572112" cy="673634"/>
                  <a:chOff x="-2709168" y="4996916"/>
                  <a:chExt cx="572112" cy="673634"/>
                </a:xfrm>
              </p:grpSpPr>
              <p:grpSp>
                <p:nvGrpSpPr>
                  <p:cNvPr id="121" name="Groep 120">
                    <a:extLst>
                      <a:ext uri="{FF2B5EF4-FFF2-40B4-BE49-F238E27FC236}">
                        <a16:creationId xmlns:a16="http://schemas.microsoft.com/office/drawing/2014/main" id="{CE0D2C84-CA0A-4762-A683-EA11889337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609993" y="4996916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23" name="Rechthoek 122">
                      <a:extLst>
                        <a:ext uri="{FF2B5EF4-FFF2-40B4-BE49-F238E27FC236}">
                          <a16:creationId xmlns:a16="http://schemas.microsoft.com/office/drawing/2014/main" id="{38971C65-3DFD-403F-81FE-F7D93BA522A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5038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24" name="Groep 123">
                      <a:extLst>
                        <a:ext uri="{FF2B5EF4-FFF2-40B4-BE49-F238E27FC236}">
                          <a16:creationId xmlns:a16="http://schemas.microsoft.com/office/drawing/2014/main" id="{ACDB9235-008F-409E-8D81-838D6CE3281A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26" name="Rechte verbindingslijn 125">
                        <a:extLst>
                          <a:ext uri="{FF2B5EF4-FFF2-40B4-BE49-F238E27FC236}">
                            <a16:creationId xmlns:a16="http://schemas.microsoft.com/office/drawing/2014/main" id="{840D5E95-07A5-4E1B-9B68-AA9E462DC3C8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7" name="Rechte verbindingslijn 126">
                        <a:extLst>
                          <a:ext uri="{FF2B5EF4-FFF2-40B4-BE49-F238E27FC236}">
                            <a16:creationId xmlns:a16="http://schemas.microsoft.com/office/drawing/2014/main" id="{2DA9C959-5E45-4FD4-A5E0-EC36C1DC24D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8" name="Rechte verbindingslijn 127">
                        <a:extLst>
                          <a:ext uri="{FF2B5EF4-FFF2-40B4-BE49-F238E27FC236}">
                            <a16:creationId xmlns:a16="http://schemas.microsoft.com/office/drawing/2014/main" id="{B394CDEA-65EC-4485-872F-5F653E69009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9" name="Rechte verbindingslijn 128">
                        <a:extLst>
                          <a:ext uri="{FF2B5EF4-FFF2-40B4-BE49-F238E27FC236}">
                            <a16:creationId xmlns:a16="http://schemas.microsoft.com/office/drawing/2014/main" id="{9169909F-2963-43F9-ADBA-C636B7BDF38B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30" name="Rechthoek 129">
                        <a:extLst>
                          <a:ext uri="{FF2B5EF4-FFF2-40B4-BE49-F238E27FC236}">
                            <a16:creationId xmlns:a16="http://schemas.microsoft.com/office/drawing/2014/main" id="{4A89A4B0-8873-47FC-927E-50E15DE0CCEC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25" name="Pijl: rechts 124">
                      <a:extLst>
                        <a:ext uri="{FF2B5EF4-FFF2-40B4-BE49-F238E27FC236}">
                          <a16:creationId xmlns:a16="http://schemas.microsoft.com/office/drawing/2014/main" id="{B8C04EA2-FF38-4374-90F3-D601B12CEFE3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22" name="Tekstvak 121">
                    <a:extLst>
                      <a:ext uri="{FF2B5EF4-FFF2-40B4-BE49-F238E27FC236}">
                        <a16:creationId xmlns:a16="http://schemas.microsoft.com/office/drawing/2014/main" id="{D10630A1-8186-4FC0-828E-9A03A2895429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7091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Above</a:t>
                    </a: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68666BBB-0636-4147-A495-10429F9C28E4}"/>
                    </a:ext>
                  </a:extLst>
                </p:cNvPr>
                <p:cNvGrpSpPr/>
                <p:nvPr userDrawn="1"/>
              </p:nvGrpSpPr>
              <p:grpSpPr>
                <a:xfrm>
                  <a:off x="-2036147" y="5039725"/>
                  <a:ext cx="572112" cy="630825"/>
                  <a:chOff x="-2099568" y="5039725"/>
                  <a:chExt cx="572112" cy="63082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10188785-8DA7-41DB-9150-5E736C8B0385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2004261" y="5039725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13" name="Rechthoek 112">
                      <a:extLst>
                        <a:ext uri="{FF2B5EF4-FFF2-40B4-BE49-F238E27FC236}">
                          <a16:creationId xmlns:a16="http://schemas.microsoft.com/office/drawing/2014/main" id="{4C145080-6F9D-4C4F-8BF1-0AD1EB17FC8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3557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14" name="Groep 113">
                      <a:extLst>
                        <a:ext uri="{FF2B5EF4-FFF2-40B4-BE49-F238E27FC236}">
                          <a16:creationId xmlns:a16="http://schemas.microsoft.com/office/drawing/2014/main" id="{5FCE7A56-E7E0-4009-AA79-9D518AC0BD4A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16" name="Rechte verbindingslijn 115">
                        <a:extLst>
                          <a:ext uri="{FF2B5EF4-FFF2-40B4-BE49-F238E27FC236}">
                            <a16:creationId xmlns:a16="http://schemas.microsoft.com/office/drawing/2014/main" id="{E99FC7AA-8E09-4AF5-BAE4-460773416888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7" name="Rechte verbindingslijn 116">
                        <a:extLst>
                          <a:ext uri="{FF2B5EF4-FFF2-40B4-BE49-F238E27FC236}">
                            <a16:creationId xmlns:a16="http://schemas.microsoft.com/office/drawing/2014/main" id="{7979E758-7D10-449D-B641-D32EC7A13E89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8" name="Rechte verbindingslijn 117">
                        <a:extLst>
                          <a:ext uri="{FF2B5EF4-FFF2-40B4-BE49-F238E27FC236}">
                            <a16:creationId xmlns:a16="http://schemas.microsoft.com/office/drawing/2014/main" id="{65F69E1E-EA52-4CBC-B829-35DA2842B38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9" name="Rechte verbindingslijn 118">
                        <a:extLst>
                          <a:ext uri="{FF2B5EF4-FFF2-40B4-BE49-F238E27FC236}">
                            <a16:creationId xmlns:a16="http://schemas.microsoft.com/office/drawing/2014/main" id="{15DD431E-F6D6-4EE6-8B39-6DCC835227C4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20" name="Rechthoek 119">
                        <a:extLst>
                          <a:ext uri="{FF2B5EF4-FFF2-40B4-BE49-F238E27FC236}">
                            <a16:creationId xmlns:a16="http://schemas.microsoft.com/office/drawing/2014/main" id="{CC5046F0-8A38-4A86-8AE5-E79440B8BA8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15" name="Pijl: rechts 114">
                      <a:extLst>
                        <a:ext uri="{FF2B5EF4-FFF2-40B4-BE49-F238E27FC236}">
                          <a16:creationId xmlns:a16="http://schemas.microsoft.com/office/drawing/2014/main" id="{5F3539A1-0108-47A2-A9F7-75E5E6D0C748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12" name="Tekstvak 111">
                    <a:extLst>
                      <a:ext uri="{FF2B5EF4-FFF2-40B4-BE49-F238E27FC236}">
                        <a16:creationId xmlns:a16="http://schemas.microsoft.com/office/drawing/2014/main" id="{67B8D73D-77C1-47DC-BDCA-93F88BD9BD69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0995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Below</a:t>
                    </a:r>
                  </a:p>
                </p:txBody>
              </p:sp>
            </p:grpSp>
            <p:grpSp>
              <p:nvGrpSpPr>
                <p:cNvPr id="89" name="Groep 88">
                  <a:extLst>
                    <a:ext uri="{FF2B5EF4-FFF2-40B4-BE49-F238E27FC236}">
                      <a16:creationId xmlns:a16="http://schemas.microsoft.com/office/drawing/2014/main" id="{51B1C30B-3DD4-4DA0-B443-10C930C50317}"/>
                    </a:ext>
                  </a:extLst>
                </p:cNvPr>
                <p:cNvGrpSpPr/>
                <p:nvPr userDrawn="1"/>
              </p:nvGrpSpPr>
              <p:grpSpPr>
                <a:xfrm>
                  <a:off x="-1497156" y="5039725"/>
                  <a:ext cx="572112" cy="630825"/>
                  <a:chOff x="-1501387" y="5039725"/>
                  <a:chExt cx="572112" cy="630825"/>
                </a:xfrm>
              </p:grpSpPr>
              <p:grpSp>
                <p:nvGrpSpPr>
                  <p:cNvPr id="101" name="Groep 100">
                    <a:extLst>
                      <a:ext uri="{FF2B5EF4-FFF2-40B4-BE49-F238E27FC236}">
                        <a16:creationId xmlns:a16="http://schemas.microsoft.com/office/drawing/2014/main" id="{9C0A09B7-EBE1-44BF-B452-2EA86FDB67AF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1453772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103" name="Rechthoek 102">
                      <a:extLst>
                        <a:ext uri="{FF2B5EF4-FFF2-40B4-BE49-F238E27FC236}">
                          <a16:creationId xmlns:a16="http://schemas.microsoft.com/office/drawing/2014/main" id="{F00E73A7-A5A3-4483-849D-A2412D8AB98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04" name="Groep 103">
                      <a:extLst>
                        <a:ext uri="{FF2B5EF4-FFF2-40B4-BE49-F238E27FC236}">
                          <a16:creationId xmlns:a16="http://schemas.microsoft.com/office/drawing/2014/main" id="{292D1EE1-8BDB-43ED-8CE7-A8856C0FBD7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106" name="Rechte verbindingslijn 105">
                        <a:extLst>
                          <a:ext uri="{FF2B5EF4-FFF2-40B4-BE49-F238E27FC236}">
                            <a16:creationId xmlns:a16="http://schemas.microsoft.com/office/drawing/2014/main" id="{857D3D32-E613-4581-92C8-84781B2B1B89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7" name="Rechte verbindingslijn 106">
                        <a:extLst>
                          <a:ext uri="{FF2B5EF4-FFF2-40B4-BE49-F238E27FC236}">
                            <a16:creationId xmlns:a16="http://schemas.microsoft.com/office/drawing/2014/main" id="{02080B1F-D9EC-4C87-AC27-9399C5D0FFB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8" name="Rechte verbindingslijn 107">
                        <a:extLst>
                          <a:ext uri="{FF2B5EF4-FFF2-40B4-BE49-F238E27FC236}">
                            <a16:creationId xmlns:a16="http://schemas.microsoft.com/office/drawing/2014/main" id="{8FA21E25-71F0-44B4-9ACD-344AD5337C01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9" name="Rechte verbindingslijn 108">
                        <a:extLst>
                          <a:ext uri="{FF2B5EF4-FFF2-40B4-BE49-F238E27FC236}">
                            <a16:creationId xmlns:a16="http://schemas.microsoft.com/office/drawing/2014/main" id="{FCE1EDBE-AAAE-4BCA-AC42-90FFFDBD8FC4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10" name="Rechthoek 109">
                        <a:extLst>
                          <a:ext uri="{FF2B5EF4-FFF2-40B4-BE49-F238E27FC236}">
                            <a16:creationId xmlns:a16="http://schemas.microsoft.com/office/drawing/2014/main" id="{E7F4F0D5-C2A4-408D-8661-C03887E49C8B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05" name="Pijl: rechts 104">
                      <a:extLst>
                        <a:ext uri="{FF2B5EF4-FFF2-40B4-BE49-F238E27FC236}">
                          <a16:creationId xmlns:a16="http://schemas.microsoft.com/office/drawing/2014/main" id="{FF5D4D7D-52FD-4EE8-BF1E-3D2C41BCC52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02" name="Tekstvak 101">
                    <a:extLst>
                      <a:ext uri="{FF2B5EF4-FFF2-40B4-BE49-F238E27FC236}">
                        <a16:creationId xmlns:a16="http://schemas.microsoft.com/office/drawing/2014/main" id="{22711D36-DA6A-4B1E-BA80-D456278BC8D4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1501387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Left</a:t>
                    </a:r>
                  </a:p>
                </p:txBody>
              </p:sp>
            </p:grpSp>
            <p:grpSp>
              <p:nvGrpSpPr>
                <p:cNvPr id="90" name="Groep 89">
                  <a:extLst>
                    <a:ext uri="{FF2B5EF4-FFF2-40B4-BE49-F238E27FC236}">
                      <a16:creationId xmlns:a16="http://schemas.microsoft.com/office/drawing/2014/main" id="{A0A4A656-F013-43BB-BC90-97CA63772064}"/>
                    </a:ext>
                  </a:extLst>
                </p:cNvPr>
                <p:cNvGrpSpPr/>
                <p:nvPr userDrawn="1"/>
              </p:nvGrpSpPr>
              <p:grpSpPr>
                <a:xfrm>
                  <a:off x="-973743" y="5039725"/>
                  <a:ext cx="572112" cy="630825"/>
                  <a:chOff x="-961551" y="5039725"/>
                  <a:chExt cx="572112" cy="630825"/>
                </a:xfrm>
              </p:grpSpPr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FD9648C3-93D5-4E07-B345-A12A84EF9BD2}"/>
                      </a:ext>
                    </a:extLst>
                  </p:cNvPr>
                  <p:cNvGrpSpPr/>
                  <p:nvPr userDrawn="1"/>
                </p:nvGrpSpPr>
                <p:grpSpPr>
                  <a:xfrm rot="10800000" flipH="1">
                    <a:off x="-868825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93" name="Rechthoek 92">
                      <a:extLst>
                        <a:ext uri="{FF2B5EF4-FFF2-40B4-BE49-F238E27FC236}">
                          <a16:creationId xmlns:a16="http://schemas.microsoft.com/office/drawing/2014/main" id="{FDBE1356-CAF9-47F4-8C42-3761D019BA7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94" name="Groep 93">
                      <a:extLst>
                        <a:ext uri="{FF2B5EF4-FFF2-40B4-BE49-F238E27FC236}">
                          <a16:creationId xmlns:a16="http://schemas.microsoft.com/office/drawing/2014/main" id="{D1D65D0D-E1FF-4B16-927D-1009B8F4103A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96" name="Rechte verbindingslijn 95">
                        <a:extLst>
                          <a:ext uri="{FF2B5EF4-FFF2-40B4-BE49-F238E27FC236}">
                            <a16:creationId xmlns:a16="http://schemas.microsoft.com/office/drawing/2014/main" id="{FA25B53B-A4BC-4601-9775-1AEB6DAE2964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7" name="Rechte verbindingslijn 96">
                        <a:extLst>
                          <a:ext uri="{FF2B5EF4-FFF2-40B4-BE49-F238E27FC236}">
                            <a16:creationId xmlns:a16="http://schemas.microsoft.com/office/drawing/2014/main" id="{905F8083-E1F8-4734-A378-85538E7F7DF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8" name="Rechte verbindingslijn 97">
                        <a:extLst>
                          <a:ext uri="{FF2B5EF4-FFF2-40B4-BE49-F238E27FC236}">
                            <a16:creationId xmlns:a16="http://schemas.microsoft.com/office/drawing/2014/main" id="{82C7BD8E-0124-4B7B-B580-918FF882B1B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9" name="Rechte verbindingslijn 98">
                        <a:extLst>
                          <a:ext uri="{FF2B5EF4-FFF2-40B4-BE49-F238E27FC236}">
                            <a16:creationId xmlns:a16="http://schemas.microsoft.com/office/drawing/2014/main" id="{F58815EB-E9AB-41E1-AAEA-4249D74109A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00" name="Rechthoek 99">
                        <a:extLst>
                          <a:ext uri="{FF2B5EF4-FFF2-40B4-BE49-F238E27FC236}">
                            <a16:creationId xmlns:a16="http://schemas.microsoft.com/office/drawing/2014/main" id="{B6387C86-3310-458F-9ECD-570B0DC2B2E4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95" name="Pijl: rechts 94">
                      <a:extLst>
                        <a:ext uri="{FF2B5EF4-FFF2-40B4-BE49-F238E27FC236}">
                          <a16:creationId xmlns:a16="http://schemas.microsoft.com/office/drawing/2014/main" id="{C1C11E37-144C-4F92-871E-FD893588A38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92" name="Tekstvak 91">
                    <a:extLst>
                      <a:ext uri="{FF2B5EF4-FFF2-40B4-BE49-F238E27FC236}">
                        <a16:creationId xmlns:a16="http://schemas.microsoft.com/office/drawing/2014/main" id="{9297A21C-B6DF-45E1-BC79-D9B5F6315872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961551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Right</a:t>
                    </a:r>
                  </a:p>
                </p:txBody>
              </p:sp>
            </p:grpSp>
          </p:grp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Table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6" name="table">
            <a:extLst>
              <a:ext uri="{FF2B5EF4-FFF2-40B4-BE49-F238E27FC236}">
                <a16:creationId xmlns:a16="http://schemas.microsoft.com/office/drawing/2014/main" id="{809D6A5A-0546-4B7B-9F1B-FB04BD103C4D}"/>
              </a:ext>
            </a:extLst>
          </p:cNvPr>
          <p:cNvSpPr>
            <a:spLocks noGrp="1"/>
          </p:cNvSpPr>
          <p:nvPr>
            <p:ph type="tbl" sz="quarter" idx="17" hasCustomPrompt="1"/>
          </p:nvPr>
        </p:nvSpPr>
        <p:spPr>
          <a:xfrm>
            <a:off x="958848" y="1484313"/>
            <a:ext cx="10273153" cy="4727575"/>
          </a:xfrm>
        </p:spPr>
        <p:txBody>
          <a:bodyPr bIns="108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table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4395EE1-B864-4022-A2B1-18D1F663FE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grpSp>
        <p:nvGrpSpPr>
          <p:cNvPr id="9" name="INSTRUCTION">
            <a:extLst>
              <a:ext uri="{FF2B5EF4-FFF2-40B4-BE49-F238E27FC236}">
                <a16:creationId xmlns:a16="http://schemas.microsoft.com/office/drawing/2014/main" id="{D03C62DE-4465-4CB8-9BD3-2E326F7B226D}"/>
              </a:ext>
            </a:extLst>
          </p:cNvPr>
          <p:cNvGrpSpPr/>
          <p:nvPr userDrawn="1"/>
        </p:nvGrpSpPr>
        <p:grpSpPr>
          <a:xfrm>
            <a:off x="12377595" y="0"/>
            <a:ext cx="3693114" cy="6594665"/>
            <a:chOff x="-3786165" y="0"/>
            <a:chExt cx="3693114" cy="6594665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3FC58430-54FD-45FB-82E0-9C87E1EC32AE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D481526A-3398-4DFD-BDDB-2CA306E8D96D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53255001-5115-426F-84CE-ED70F6DE3F0A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4" name="Groep 13">
              <a:extLst>
                <a:ext uri="{FF2B5EF4-FFF2-40B4-BE49-F238E27FC236}">
                  <a16:creationId xmlns:a16="http://schemas.microsoft.com/office/drawing/2014/main" id="{8D645169-6BB6-426C-9C6F-CCC47AF9A517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10F1E4CD-5B97-42CF-8012-EC3E17DB23B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51D1E9BD-CC72-4806-A30C-54194306B8DB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0" name="Vrije vorm: vorm 69">
                <a:extLst>
                  <a:ext uri="{FF2B5EF4-FFF2-40B4-BE49-F238E27FC236}">
                    <a16:creationId xmlns:a16="http://schemas.microsoft.com/office/drawing/2014/main" id="{7290043D-365B-4FFF-A623-2A7B41BBECCE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1" name="Rechthoek: afgeronde hoeken 70">
                <a:extLst>
                  <a:ext uri="{FF2B5EF4-FFF2-40B4-BE49-F238E27FC236}">
                    <a16:creationId xmlns:a16="http://schemas.microsoft.com/office/drawing/2014/main" id="{F80421FD-1DED-4E48-896E-BBB5CC3DCB2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0A5B04DC-47F1-4BAB-8A3A-E0E08409819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3976F66-27C5-4777-82D3-9CA173BE36E0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11946FC-3B2A-4979-A701-09FD595D7B11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8EB7D1E-C63E-42C9-9272-635CEBCE83A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79BAED51-D31D-440A-ADCC-DCE842D71EF4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784CF307-B3C1-4733-AAF7-5A271CAAA18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AD9508B8-5934-4B8F-B0E7-FE92B4E36AA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66">
                <a:extLst>
                  <a:ext uri="{FF2B5EF4-FFF2-40B4-BE49-F238E27FC236}">
                    <a16:creationId xmlns:a16="http://schemas.microsoft.com/office/drawing/2014/main" id="{016E1DBA-25BD-45C3-A63C-6926BEE461A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7DAE230-E687-4D36-987E-B99B13261EF2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569F7DE-D554-4F97-AF75-DD3AFF7047BB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3765594-D15B-4972-9EBA-63C57A535BE4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B3560AD8-C330-4100-9594-061C1DAD07F8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A9CADACC-1D14-48D9-8B73-30D05D920410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429C0111-C289-4B58-866A-373D8777341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42A82AAF-0C59-4FD5-B168-01ED8D713E8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440B5545-3ACC-41D4-A51F-97628C3977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CBE14630-E468-4FC8-8F92-6B4A703675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B4FB0712-67A9-4612-BD4B-B1D47D2EB0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1A76AA37-EEDE-4308-A868-312475612A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2EBF1AEA-3BE5-4DB2-9284-624EE3A04B7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7A1C409-2B84-464D-BAF8-70E91BBE67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6CB386D1-8EAD-4821-A044-C2518976A36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4281257-89A7-4345-BAC4-F721CC8266A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CD7EA474-F8C2-42E3-9C08-D468686545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B2A7E97B-A508-4F47-8F05-95535962CD5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CB8ABB3F-BBD6-4F6D-9B61-034E807B054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51" name="Gelijkbenige driehoek 50">
                <a:extLst>
                  <a:ext uri="{FF2B5EF4-FFF2-40B4-BE49-F238E27FC236}">
                    <a16:creationId xmlns:a16="http://schemas.microsoft.com/office/drawing/2014/main" id="{536DF077-FE78-4856-ACCE-90D2CF0A2416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8D746A9-2F6D-4AAE-B8C3-E2BF4F2D1D94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4FBF7860-B949-40B1-B561-2485CF1CB6B6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48C8BC6-4E66-4261-A03E-B8DFD77754C0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1C446CF4-F41B-4A9C-B30C-B0BDB4E7CD5D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1EAC2BD6-6C33-43B4-A467-40AE8C08BEB3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F37EAB0-16FA-4B2D-82E1-80A12F5683E8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9D1AE45A-C15C-4047-B62E-1517B69DB405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38" name="Vrije vorm: vorm 37">
                <a:extLst>
                  <a:ext uri="{FF2B5EF4-FFF2-40B4-BE49-F238E27FC236}">
                    <a16:creationId xmlns:a16="http://schemas.microsoft.com/office/drawing/2014/main" id="{09E9C09C-BF08-419F-B959-005B68B72DA3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59753B6F-7782-4DE5-8440-948FC06B8B35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C3E92338-3B00-4E25-A1EA-CDD4CAA9B7A4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6" name="Rechthoek 47">
                  <a:extLst>
                    <a:ext uri="{FF2B5EF4-FFF2-40B4-BE49-F238E27FC236}">
                      <a16:creationId xmlns:a16="http://schemas.microsoft.com/office/drawing/2014/main" id="{EB20BF5A-7647-481B-91C8-0F06988C8770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7">
                  <a:extLst>
                    <a:ext uri="{FF2B5EF4-FFF2-40B4-BE49-F238E27FC236}">
                      <a16:creationId xmlns:a16="http://schemas.microsoft.com/office/drawing/2014/main" id="{ECB6C387-D542-4BDB-8471-547552C77E08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Koorde 47">
                  <a:extLst>
                    <a:ext uri="{FF2B5EF4-FFF2-40B4-BE49-F238E27FC236}">
                      <a16:creationId xmlns:a16="http://schemas.microsoft.com/office/drawing/2014/main" id="{52BB5FA0-1D6D-4611-AD57-ED628C8E2F9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E46DC0A-92F0-4F7D-ABB5-E7830BE6E4E9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E60CE6BE-6947-4DE6-AFBD-1DDB9568E0CF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14CEBF05-6764-4151-B52B-6C47F7A38EF3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3" name="Ovaal 42">
                  <a:extLst>
                    <a:ext uri="{FF2B5EF4-FFF2-40B4-BE49-F238E27FC236}">
                      <a16:creationId xmlns:a16="http://schemas.microsoft.com/office/drawing/2014/main" id="{E1AEEC50-88C3-4D02-99BB-6C43CFC14A31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4" name="Rechthoek 47">
                  <a:extLst>
                    <a:ext uri="{FF2B5EF4-FFF2-40B4-BE49-F238E27FC236}">
                      <a16:creationId xmlns:a16="http://schemas.microsoft.com/office/drawing/2014/main" id="{4B0FC7CE-9FC2-4291-959F-973166C35800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60F0D7B-2CCD-4345-9E6C-36A2F17C2BAE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5" name="ICOON_info">
              <a:extLst>
                <a:ext uri="{FF2B5EF4-FFF2-40B4-BE49-F238E27FC236}">
                  <a16:creationId xmlns:a16="http://schemas.microsoft.com/office/drawing/2014/main" id="{FC494001-6B1A-419B-A0E2-2349E6C58D10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32" name="Ovaal 31">
                <a:extLst>
                  <a:ext uri="{FF2B5EF4-FFF2-40B4-BE49-F238E27FC236}">
                    <a16:creationId xmlns:a16="http://schemas.microsoft.com/office/drawing/2014/main" id="{E3D96F73-77C9-426E-AB95-22BE430E1C4F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Graphic 163" descr="Informatie">
                <a:extLst>
                  <a:ext uri="{FF2B5EF4-FFF2-40B4-BE49-F238E27FC236}">
                    <a16:creationId xmlns:a16="http://schemas.microsoft.com/office/drawing/2014/main" id="{FD7D6239-0448-490E-BD8B-19D6259AE325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8E5DD29F-96EA-4B58-B575-3FBFAF1B5F43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27" name="Inspireren">
                <a:extLst>
                  <a:ext uri="{FF2B5EF4-FFF2-40B4-BE49-F238E27FC236}">
                    <a16:creationId xmlns:a16="http://schemas.microsoft.com/office/drawing/2014/main" id="{8C533335-83EA-442E-9E21-C713722A7FFC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29" name="Freeform 12">
                  <a:extLst>
                    <a:ext uri="{FF2B5EF4-FFF2-40B4-BE49-F238E27FC236}">
                      <a16:creationId xmlns:a16="http://schemas.microsoft.com/office/drawing/2014/main" id="{2BEDDCA5-261C-4E58-9B45-2364A73521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0" name="Freeform 13">
                  <a:extLst>
                    <a:ext uri="{FF2B5EF4-FFF2-40B4-BE49-F238E27FC236}">
                      <a16:creationId xmlns:a16="http://schemas.microsoft.com/office/drawing/2014/main" id="{20016CEB-4C36-405C-8A5D-A936BA6691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1" name="Freeform 14">
                  <a:extLst>
                    <a:ext uri="{FF2B5EF4-FFF2-40B4-BE49-F238E27FC236}">
                      <a16:creationId xmlns:a16="http://schemas.microsoft.com/office/drawing/2014/main" id="{7FEF18CE-6ED3-4FB9-BE26-55D69692A79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28" name="Tekstvak 27">
                <a:extLst>
                  <a:ext uri="{FF2B5EF4-FFF2-40B4-BE49-F238E27FC236}">
                    <a16:creationId xmlns:a16="http://schemas.microsoft.com/office/drawing/2014/main" id="{26408578-F2D1-4918-944E-00917B86971E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71" name="Picture Placeholder 2">
            <a:extLst>
              <a:ext uri="{FF2B5EF4-FFF2-40B4-BE49-F238E27FC236}">
                <a16:creationId xmlns:a16="http://schemas.microsoft.com/office/drawing/2014/main" id="{94A6FF1B-9D5F-4169-88AD-86E77EFF27B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49056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ideo">
            <a:extLst>
              <a:ext uri="{FF2B5EF4-FFF2-40B4-BE49-F238E27FC236}">
                <a16:creationId xmlns:a16="http://schemas.microsoft.com/office/drawing/2014/main" id="{63ECFC8F-69AF-4460-AF8B-97E3924EA65C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</p:spPr>
        <p:txBody>
          <a:bodyPr bIns="108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video</a:t>
            </a:r>
          </a:p>
        </p:txBody>
      </p:sp>
      <p:sp>
        <p:nvSpPr>
          <p:cNvPr id="9" name="Tijdelijke aanduiding voor tekst 4">
            <a:extLst>
              <a:ext uri="{FF2B5EF4-FFF2-40B4-BE49-F238E27FC236}">
                <a16:creationId xmlns:a16="http://schemas.microsoft.com/office/drawing/2014/main" id="{210D637B-FCB2-43B6-9605-25A963C8E7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76139C-1DF2-4C76-8072-21A2C1D3F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2656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/>
              <a:t>Video</a:t>
            </a:r>
            <a:endParaRPr lang="en-GB" dirty="0"/>
          </a:p>
        </p:txBody>
      </p:sp>
      <p:grpSp>
        <p:nvGrpSpPr>
          <p:cNvPr id="11" name="INSTRUCTION">
            <a:extLst>
              <a:ext uri="{FF2B5EF4-FFF2-40B4-BE49-F238E27FC236}">
                <a16:creationId xmlns:a16="http://schemas.microsoft.com/office/drawing/2014/main" id="{2CA1B996-E91E-4B95-A851-462F0FAC1698}"/>
              </a:ext>
            </a:extLst>
          </p:cNvPr>
          <p:cNvGrpSpPr/>
          <p:nvPr userDrawn="1"/>
        </p:nvGrpSpPr>
        <p:grpSpPr>
          <a:xfrm>
            <a:off x="-3786165" y="0"/>
            <a:ext cx="3693114" cy="6283084"/>
            <a:chOff x="-3786165" y="0"/>
            <a:chExt cx="3693114" cy="6283084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CF8B8C1-66DA-4370-B901-4A9FE25DA86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630779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Video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85053F87-DC03-450D-B535-4DA4F8392901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28A2E35-365E-4A1D-AA3F-34EDE6DB1B02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video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video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4450365D-55F0-472E-86D5-D8EC1FE3D65C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24B6149-DECE-4E88-849A-EBA1DBBD6ADE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video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3DF51BD-2687-4099-B082-8F4C5B3AB1B2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AE371FFA-CCE2-42ED-A2B5-4424EF994BA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3C036311-6C3F-4077-8475-EF7B1B33B69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70">
                <a:extLst>
                  <a:ext uri="{FF2B5EF4-FFF2-40B4-BE49-F238E27FC236}">
                    <a16:creationId xmlns:a16="http://schemas.microsoft.com/office/drawing/2014/main" id="{34EB4D88-CEF8-4570-831A-7A1D853B0BF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962AE21-CF08-4721-8C0C-258BA3F1A57D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B446D0C-A6AF-4497-B1F0-F35C08DF9E7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Click with the right mouse button on the video and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‘Send to back’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87C13D7-62AB-467A-B48A-37611501C638}"/>
                </a:ext>
              </a:extLst>
            </p:cNvPr>
            <p:cNvSpPr/>
            <p:nvPr userDrawn="1"/>
          </p:nvSpPr>
          <p:spPr>
            <a:xfrm>
              <a:off x="-3603587" y="3744237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75F49E7-577C-4C05-BE2C-B5968BD622A5}"/>
                </a:ext>
              </a:extLst>
            </p:cNvPr>
            <p:cNvSpPr/>
            <p:nvPr userDrawn="1"/>
          </p:nvSpPr>
          <p:spPr>
            <a:xfrm>
              <a:off x="-3319415" y="3744238"/>
              <a:ext cx="2944682" cy="78681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video,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‘Video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video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video frame with the brackets.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CC91714-010D-4DC6-875E-144473E7515C}"/>
                </a:ext>
              </a:extLst>
            </p:cNvPr>
            <p:cNvGrpSpPr/>
            <p:nvPr userDrawn="1"/>
          </p:nvGrpSpPr>
          <p:grpSpPr>
            <a:xfrm>
              <a:off x="-3447286" y="4645990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AB90F337-EC8A-4D4E-8783-E1799A9E3391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C123101B-7C24-463D-AA78-734A1DE1806B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4841957-CEF8-4856-8B11-1698EBFDCCC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1915C293-98C6-4FBC-A5BF-414D4AAADD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08B90F-576F-4BAD-9B9E-7852909169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0D5A95A3-2BD7-4D4E-9368-A9213391FAB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F7A5B474-775A-4C08-ADBE-A35947E7780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8BD1AE25-548C-49C5-96E3-9200956F1E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5D9209A9-20CD-4AEB-9AC3-C33D4332233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CDA1CDEB-8ABB-49C0-AC75-3ADC6FBEF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DA114AE3-6B79-4BC3-928C-2748ED849B16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E084CC4E-3448-42C5-A9DB-C8759E53DE8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70E93D88-5D7C-431D-A44B-88212B9D38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B68CB282-CCFD-47B1-9339-2DF0099EB77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894576DC-AA9F-4588-93C8-965C1DE21C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55" name="Gelijkbenige driehoek 54">
                <a:extLst>
                  <a:ext uri="{FF2B5EF4-FFF2-40B4-BE49-F238E27FC236}">
                    <a16:creationId xmlns:a16="http://schemas.microsoft.com/office/drawing/2014/main" id="{614B040F-A32D-43A5-819D-F1478EB1E4E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02D908F4-9BC8-4F1B-A763-64FEDC6D0A2C}"/>
                </a:ext>
              </a:extLst>
            </p:cNvPr>
            <p:cNvGrpSpPr/>
            <p:nvPr userDrawn="1"/>
          </p:nvGrpSpPr>
          <p:grpSpPr>
            <a:xfrm>
              <a:off x="-3314821" y="2981448"/>
              <a:ext cx="1558053" cy="563933"/>
              <a:chOff x="-3314821" y="2981448"/>
              <a:chExt cx="1558053" cy="563933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7D0E1305-6215-48E2-970B-E52BF039BEB7}"/>
                  </a:ext>
                </a:extLst>
              </p:cNvPr>
              <p:cNvSpPr/>
              <p:nvPr userDrawn="1"/>
            </p:nvSpPr>
            <p:spPr>
              <a:xfrm>
                <a:off x="-3314821" y="2981448"/>
                <a:ext cx="1558053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52B8A759-B1AE-498A-8C0D-F5329F0F59FD}"/>
                  </a:ext>
                </a:extLst>
              </p:cNvPr>
              <p:cNvSpPr/>
              <p:nvPr userDrawn="1"/>
            </p:nvSpPr>
            <p:spPr>
              <a:xfrm>
                <a:off x="-3304719" y="3235173"/>
                <a:ext cx="15403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1" name="Tekstvak 40">
                <a:extLst>
                  <a:ext uri="{FF2B5EF4-FFF2-40B4-BE49-F238E27FC236}">
                    <a16:creationId xmlns:a16="http://schemas.microsoft.com/office/drawing/2014/main" id="{B37F2D6B-6547-4216-A1C1-668D030A8126}"/>
                  </a:ext>
                </a:extLst>
              </p:cNvPr>
              <p:cNvSpPr txBox="1"/>
              <p:nvPr userDrawn="1"/>
            </p:nvSpPr>
            <p:spPr>
              <a:xfrm>
                <a:off x="-3069820" y="3038892"/>
                <a:ext cx="1089248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Send to front</a:t>
                </a:r>
              </a:p>
            </p:txBody>
          </p:sp>
          <p:sp>
            <p:nvSpPr>
              <p:cNvPr id="42" name="Tekstvak 41">
                <a:extLst>
                  <a:ext uri="{FF2B5EF4-FFF2-40B4-BE49-F238E27FC236}">
                    <a16:creationId xmlns:a16="http://schemas.microsoft.com/office/drawing/2014/main" id="{C563B050-FFD4-43B0-9724-973D9651EF60}"/>
                  </a:ext>
                </a:extLst>
              </p:cNvPr>
              <p:cNvSpPr txBox="1"/>
              <p:nvPr userDrawn="1"/>
            </p:nvSpPr>
            <p:spPr>
              <a:xfrm>
                <a:off x="-3069820" y="3295269"/>
                <a:ext cx="109851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Send to back</a:t>
                </a:r>
              </a:p>
            </p:txBody>
          </p:sp>
          <p:sp>
            <p:nvSpPr>
              <p:cNvPr id="43" name="Vrije vorm: vorm 42">
                <a:extLst>
                  <a:ext uri="{FF2B5EF4-FFF2-40B4-BE49-F238E27FC236}">
                    <a16:creationId xmlns:a16="http://schemas.microsoft.com/office/drawing/2014/main" id="{F86F41D5-4EF4-45D6-9164-373074ADD1A7}"/>
                  </a:ext>
                </a:extLst>
              </p:cNvPr>
              <p:cNvSpPr/>
              <p:nvPr userDrawn="1"/>
            </p:nvSpPr>
            <p:spPr>
              <a:xfrm>
                <a:off x="-2051274" y="3365381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4" name="Gelijkbenige driehoek 43">
                <a:extLst>
                  <a:ext uri="{FF2B5EF4-FFF2-40B4-BE49-F238E27FC236}">
                    <a16:creationId xmlns:a16="http://schemas.microsoft.com/office/drawing/2014/main" id="{0726E2B8-A5A1-4625-A882-32CB383B6332}"/>
                  </a:ext>
                </a:extLst>
              </p:cNvPr>
              <p:cNvSpPr/>
              <p:nvPr userDrawn="1"/>
            </p:nvSpPr>
            <p:spPr>
              <a:xfrm rot="5400000">
                <a:off x="-1900674" y="3332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5" name="Groep 44">
                <a:extLst>
                  <a:ext uri="{FF2B5EF4-FFF2-40B4-BE49-F238E27FC236}">
                    <a16:creationId xmlns:a16="http://schemas.microsoft.com/office/drawing/2014/main" id="{8CB054BD-14A4-4D60-BE41-A24BC6E043C4}"/>
                  </a:ext>
                </a:extLst>
              </p:cNvPr>
              <p:cNvGrpSpPr/>
              <p:nvPr userDrawn="1"/>
            </p:nvGrpSpPr>
            <p:grpSpPr>
              <a:xfrm>
                <a:off x="-3257052" y="3032066"/>
                <a:ext cx="182309" cy="163794"/>
                <a:chOff x="12832541" y="3162395"/>
                <a:chExt cx="219532" cy="197236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793F6C8F-A320-48E4-ACBA-B9BE57DD9FA9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45D6A4DA-7134-460B-98FA-D724C94765C2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76A805EE-57B8-48AF-9610-6F701731AEFD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6" name="Groep 45">
                <a:extLst>
                  <a:ext uri="{FF2B5EF4-FFF2-40B4-BE49-F238E27FC236}">
                    <a16:creationId xmlns:a16="http://schemas.microsoft.com/office/drawing/2014/main" id="{58567135-72DD-4BDA-8EAF-F57C972AA793}"/>
                  </a:ext>
                </a:extLst>
              </p:cNvPr>
              <p:cNvGrpSpPr/>
              <p:nvPr userDrawn="1"/>
            </p:nvGrpSpPr>
            <p:grpSpPr>
              <a:xfrm>
                <a:off x="-3257053" y="3276580"/>
                <a:ext cx="182309" cy="163794"/>
                <a:chOff x="12832541" y="3162395"/>
                <a:chExt cx="219532" cy="197236"/>
              </a:xfrm>
            </p:grpSpPr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55ED13E3-5E82-41A0-853A-21A6E1001304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ED355F10-53E5-4471-A255-A53EE38CE928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13C3E1F7-83D5-46AD-A3F3-C7AF922A5AAA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DA24101E-B984-4000-A74C-73668CF8B4A0}"/>
                </a:ext>
              </a:extLst>
            </p:cNvPr>
            <p:cNvGrpSpPr/>
            <p:nvPr userDrawn="1"/>
          </p:nvGrpSpPr>
          <p:grpSpPr>
            <a:xfrm>
              <a:off x="-3310781" y="1231352"/>
              <a:ext cx="311450" cy="308977"/>
              <a:chOff x="-3310781" y="1231352"/>
              <a:chExt cx="311450" cy="308977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5BA863E8-B16D-4686-A5B8-244984219970}"/>
                  </a:ext>
                </a:extLst>
              </p:cNvPr>
              <p:cNvSpPr/>
              <p:nvPr userDrawn="1"/>
            </p:nvSpPr>
            <p:spPr>
              <a:xfrm>
                <a:off x="-3310781" y="1231352"/>
                <a:ext cx="308978" cy="30897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7" name="Vrije vorm 112">
                <a:extLst>
                  <a:ext uri="{FF2B5EF4-FFF2-40B4-BE49-F238E27FC236}">
                    <a16:creationId xmlns:a16="http://schemas.microsoft.com/office/drawing/2014/main" id="{4A319696-6915-4AAA-90B6-0506AADBA108}"/>
                  </a:ext>
                </a:extLst>
              </p:cNvPr>
              <p:cNvSpPr/>
              <p:nvPr userDrawn="1"/>
            </p:nvSpPr>
            <p:spPr>
              <a:xfrm>
                <a:off x="-3308309" y="1231352"/>
                <a:ext cx="308978" cy="46965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8" name="Vrije vorm 113">
                <a:extLst>
                  <a:ext uri="{FF2B5EF4-FFF2-40B4-BE49-F238E27FC236}">
                    <a16:creationId xmlns:a16="http://schemas.microsoft.com/office/drawing/2014/main" id="{0915B3AA-7505-45B2-828D-D1BF0F6AB620}"/>
                  </a:ext>
                </a:extLst>
              </p:cNvPr>
              <p:cNvSpPr/>
              <p:nvPr userDrawn="1"/>
            </p:nvSpPr>
            <p:spPr>
              <a:xfrm>
                <a:off x="-3309640" y="1493364"/>
                <a:ext cx="308978" cy="46965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316E3F6-75DA-4565-8C6A-06A60E06D53E}"/>
                </a:ext>
              </a:extLst>
            </p:cNvPr>
            <p:cNvSpPr/>
            <p:nvPr userDrawn="1"/>
          </p:nvSpPr>
          <p:spPr>
            <a:xfrm>
              <a:off x="-3786164" y="5455084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7" name="ICOON_info">
              <a:extLst>
                <a:ext uri="{FF2B5EF4-FFF2-40B4-BE49-F238E27FC236}">
                  <a16:creationId xmlns:a16="http://schemas.microsoft.com/office/drawing/2014/main" id="{B17AC05D-BBDE-4086-AEA2-93B202519B95}"/>
                </a:ext>
              </a:extLst>
            </p:cNvPr>
            <p:cNvGrpSpPr/>
            <p:nvPr userDrawn="1"/>
          </p:nvGrpSpPr>
          <p:grpSpPr>
            <a:xfrm>
              <a:off x="-376736" y="5284035"/>
              <a:ext cx="283685" cy="283685"/>
              <a:chOff x="-510741" y="5913713"/>
              <a:chExt cx="267555" cy="267555"/>
            </a:xfrm>
          </p:grpSpPr>
          <p:sp>
            <p:nvSpPr>
              <p:cNvPr id="34" name="Ovaal 33">
                <a:extLst>
                  <a:ext uri="{FF2B5EF4-FFF2-40B4-BE49-F238E27FC236}">
                    <a16:creationId xmlns:a16="http://schemas.microsoft.com/office/drawing/2014/main" id="{5CD96C87-5BD6-4A10-A380-BC556814F279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Graphic 163" descr="Informatie">
                <a:extLst>
                  <a:ext uri="{FF2B5EF4-FFF2-40B4-BE49-F238E27FC236}">
                    <a16:creationId xmlns:a16="http://schemas.microsoft.com/office/drawing/2014/main" id="{2D453C63-AC30-462B-952D-0E04D5433C3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751FEDE8-312A-4FEA-B5B2-9D570E41FAA3}"/>
                </a:ext>
              </a:extLst>
            </p:cNvPr>
            <p:cNvGrpSpPr/>
            <p:nvPr userDrawn="1"/>
          </p:nvGrpSpPr>
          <p:grpSpPr>
            <a:xfrm>
              <a:off x="-938434" y="5592461"/>
              <a:ext cx="627798" cy="576693"/>
              <a:chOff x="-938434" y="4570310"/>
              <a:chExt cx="627798" cy="576693"/>
            </a:xfrm>
          </p:grpSpPr>
          <p:grpSp>
            <p:nvGrpSpPr>
              <p:cNvPr id="29" name="Inspireren">
                <a:extLst>
                  <a:ext uri="{FF2B5EF4-FFF2-40B4-BE49-F238E27FC236}">
                    <a16:creationId xmlns:a16="http://schemas.microsoft.com/office/drawing/2014/main" id="{F445FAE3-6D73-4B59-AA74-4BC5368F06D1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31" name="Freeform 12">
                  <a:extLst>
                    <a:ext uri="{FF2B5EF4-FFF2-40B4-BE49-F238E27FC236}">
                      <a16:creationId xmlns:a16="http://schemas.microsoft.com/office/drawing/2014/main" id="{C2721368-7585-4AA3-B290-2C61A64E6E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2" name="Freeform 13">
                  <a:extLst>
                    <a:ext uri="{FF2B5EF4-FFF2-40B4-BE49-F238E27FC236}">
                      <a16:creationId xmlns:a16="http://schemas.microsoft.com/office/drawing/2014/main" id="{6E6289B9-DF02-4915-AB51-AF631629BC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3" name="Freeform 14">
                  <a:extLst>
                    <a:ext uri="{FF2B5EF4-FFF2-40B4-BE49-F238E27FC236}">
                      <a16:creationId xmlns:a16="http://schemas.microsoft.com/office/drawing/2014/main" id="{B7F312E7-AD10-4DEF-9FCB-BBC1852FC04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30" name="Tekstvak 29">
                <a:extLst>
                  <a:ext uri="{FF2B5EF4-FFF2-40B4-BE49-F238E27FC236}">
                    <a16:creationId xmlns:a16="http://schemas.microsoft.com/office/drawing/2014/main" id="{3B0213C8-3AE4-4022-B29E-8B2CD0392607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72" name="INSTRUCTION">
            <a:extLst>
              <a:ext uri="{FF2B5EF4-FFF2-40B4-BE49-F238E27FC236}">
                <a16:creationId xmlns:a16="http://schemas.microsoft.com/office/drawing/2014/main" id="{E95F05A5-6EBC-4A21-B3F2-ADE0704665FC}"/>
              </a:ext>
            </a:extLst>
          </p:cNvPr>
          <p:cNvGrpSpPr/>
          <p:nvPr userDrawn="1"/>
        </p:nvGrpSpPr>
        <p:grpSpPr>
          <a:xfrm>
            <a:off x="12377595" y="0"/>
            <a:ext cx="3693114" cy="6594665"/>
            <a:chOff x="-3786165" y="0"/>
            <a:chExt cx="3693114" cy="6594665"/>
          </a:xfrm>
        </p:grpSpPr>
        <p:sp>
          <p:nvSpPr>
            <p:cNvPr id="73" name="Rechthoek 72">
              <a:extLst>
                <a:ext uri="{FF2B5EF4-FFF2-40B4-BE49-F238E27FC236}">
                  <a16:creationId xmlns:a16="http://schemas.microsoft.com/office/drawing/2014/main" id="{C222030C-7BCA-4750-BA8D-20B30E6B0343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74" name="Ovaal 73">
              <a:extLst>
                <a:ext uri="{FF2B5EF4-FFF2-40B4-BE49-F238E27FC236}">
                  <a16:creationId xmlns:a16="http://schemas.microsoft.com/office/drawing/2014/main" id="{ACBCD40E-FD01-41FD-8F6F-093DF8F7B60D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5" name="Rechthoek 74">
              <a:extLst>
                <a:ext uri="{FF2B5EF4-FFF2-40B4-BE49-F238E27FC236}">
                  <a16:creationId xmlns:a16="http://schemas.microsoft.com/office/drawing/2014/main" id="{5EA3C87B-E8B0-44F9-975B-727D74901FCE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87F0047F-34CF-4E24-9721-2141A4C8B9E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30" name="Rechthoek 129">
                <a:extLst>
                  <a:ext uri="{FF2B5EF4-FFF2-40B4-BE49-F238E27FC236}">
                    <a16:creationId xmlns:a16="http://schemas.microsoft.com/office/drawing/2014/main" id="{85CF2225-EEEA-47C9-92F3-575DD2ED4F9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1" name="Ovaal 130">
                <a:extLst>
                  <a:ext uri="{FF2B5EF4-FFF2-40B4-BE49-F238E27FC236}">
                    <a16:creationId xmlns:a16="http://schemas.microsoft.com/office/drawing/2014/main" id="{034ACE5D-4288-4DF6-98E6-8087BC6646D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2" name="Vrije vorm: vorm 131">
                <a:extLst>
                  <a:ext uri="{FF2B5EF4-FFF2-40B4-BE49-F238E27FC236}">
                    <a16:creationId xmlns:a16="http://schemas.microsoft.com/office/drawing/2014/main" id="{E7E2EF1E-7765-40B9-8655-8733179D5C5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3" name="Rechthoek: afgeronde hoeken 132">
                <a:extLst>
                  <a:ext uri="{FF2B5EF4-FFF2-40B4-BE49-F238E27FC236}">
                    <a16:creationId xmlns:a16="http://schemas.microsoft.com/office/drawing/2014/main" id="{3872E4BF-7C64-474D-A7DF-9FEFCC3FCBBB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34" name="Rechte verbindingslijn 133">
                <a:extLst>
                  <a:ext uri="{FF2B5EF4-FFF2-40B4-BE49-F238E27FC236}">
                    <a16:creationId xmlns:a16="http://schemas.microsoft.com/office/drawing/2014/main" id="{88DD2513-FCF9-47B4-8FC4-106F8D6ACA0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5" name="Rechte verbindingslijn 134">
                <a:extLst>
                  <a:ext uri="{FF2B5EF4-FFF2-40B4-BE49-F238E27FC236}">
                    <a16:creationId xmlns:a16="http://schemas.microsoft.com/office/drawing/2014/main" id="{0DE03010-F4A3-429F-88A6-7F244FB982F9}"/>
                  </a:ext>
                </a:extLst>
              </p:cNvPr>
              <p:cNvCxnSpPr>
                <a:cxnSpLocks/>
                <a:stCxn id="13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DE4EDF81-EBA1-4665-AEB0-0222AE23A147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78" name="Rechthoek 77">
              <a:extLst>
                <a:ext uri="{FF2B5EF4-FFF2-40B4-BE49-F238E27FC236}">
                  <a16:creationId xmlns:a16="http://schemas.microsoft.com/office/drawing/2014/main" id="{B824A909-AF3F-4CF9-A215-3222A4B0BD40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9" name="Groep 78">
              <a:extLst>
                <a:ext uri="{FF2B5EF4-FFF2-40B4-BE49-F238E27FC236}">
                  <a16:creationId xmlns:a16="http://schemas.microsoft.com/office/drawing/2014/main" id="{0C97F62C-B885-4DD3-9A29-DF2F797D13D0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27" name="Rechthoek 126">
                <a:extLst>
                  <a:ext uri="{FF2B5EF4-FFF2-40B4-BE49-F238E27FC236}">
                    <a16:creationId xmlns:a16="http://schemas.microsoft.com/office/drawing/2014/main" id="{3150DD0B-F89D-49EC-890C-4B3C4417437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28" name="Rechte verbindingslijn 127">
                <a:extLst>
                  <a:ext uri="{FF2B5EF4-FFF2-40B4-BE49-F238E27FC236}">
                    <a16:creationId xmlns:a16="http://schemas.microsoft.com/office/drawing/2014/main" id="{7A4E4E2C-CE74-4000-8FDF-A85E777F20D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29" name="Gelijkbenige driehoek 128">
                <a:extLst>
                  <a:ext uri="{FF2B5EF4-FFF2-40B4-BE49-F238E27FC236}">
                    <a16:creationId xmlns:a16="http://schemas.microsoft.com/office/drawing/2014/main" id="{1B70EAE2-A8C2-4C29-BE07-B34110D93A5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53A8F572-D8F2-43E9-86A1-DC38B540319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1" name="Rechthoek 80">
              <a:extLst>
                <a:ext uri="{FF2B5EF4-FFF2-40B4-BE49-F238E27FC236}">
                  <a16:creationId xmlns:a16="http://schemas.microsoft.com/office/drawing/2014/main" id="{FFD9CDE3-D696-4F04-A4CE-826FDB05F2BD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82" name="Groep 81">
              <a:extLst>
                <a:ext uri="{FF2B5EF4-FFF2-40B4-BE49-F238E27FC236}">
                  <a16:creationId xmlns:a16="http://schemas.microsoft.com/office/drawing/2014/main" id="{DFB01AEF-166A-43ED-B0A9-66FFA16278DC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11" name="Groep 110">
                <a:extLst>
                  <a:ext uri="{FF2B5EF4-FFF2-40B4-BE49-F238E27FC236}">
                    <a16:creationId xmlns:a16="http://schemas.microsoft.com/office/drawing/2014/main" id="{408623C3-9083-41BF-BACA-BA4084808349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D1CCAA77-EBDC-440D-96D6-D87B3DC58281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1" name="Groep 120">
                    <a:extLst>
                      <a:ext uri="{FF2B5EF4-FFF2-40B4-BE49-F238E27FC236}">
                        <a16:creationId xmlns:a16="http://schemas.microsoft.com/office/drawing/2014/main" id="{FE7BB5AE-6CD1-4376-830A-AA3EE9F934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4" name="Rechthoek 123">
                      <a:extLst>
                        <a:ext uri="{FF2B5EF4-FFF2-40B4-BE49-F238E27FC236}">
                          <a16:creationId xmlns:a16="http://schemas.microsoft.com/office/drawing/2014/main" id="{FCB389DA-0DB1-4694-8D56-93AA9E76A59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D81545B3-B378-4947-BD44-A7C275F7830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Ovaal 125">
                      <a:extLst>
                        <a:ext uri="{FF2B5EF4-FFF2-40B4-BE49-F238E27FC236}">
                          <a16:creationId xmlns:a16="http://schemas.microsoft.com/office/drawing/2014/main" id="{F40E3B90-AB77-44FC-88E9-DF7255E6E88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2" name="Afbeelding 121">
                    <a:extLst>
                      <a:ext uri="{FF2B5EF4-FFF2-40B4-BE49-F238E27FC236}">
                        <a16:creationId xmlns:a16="http://schemas.microsoft.com/office/drawing/2014/main" id="{42BF680C-AA4A-448E-9939-8DCDF23832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E95768B5-D510-4A0C-89E7-B2DD7FFECCC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B6D1E825-D1EE-4995-A6B4-533AD9AD58B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3BAC9D1A-6E3D-42A3-8320-D9417633C92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14CAC325-B2B4-49F2-BF2F-9D02B6D0472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59AF2A0A-F418-4466-99B1-85B420C6378E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6E8D2800-57E1-49AB-B8E6-6FC0EB1724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662D2483-9574-4AFA-8724-B432338EE0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2" name="Rechthoek 111">
                <a:extLst>
                  <a:ext uri="{FF2B5EF4-FFF2-40B4-BE49-F238E27FC236}">
                    <a16:creationId xmlns:a16="http://schemas.microsoft.com/office/drawing/2014/main" id="{544B605C-A1DD-4A75-B1A3-56E5B413676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3" name="Gelijkbenige driehoek 112">
                <a:extLst>
                  <a:ext uri="{FF2B5EF4-FFF2-40B4-BE49-F238E27FC236}">
                    <a16:creationId xmlns:a16="http://schemas.microsoft.com/office/drawing/2014/main" id="{B80765B4-3497-4B54-BE11-50490C626CC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3" name="Ovaal 82">
              <a:extLst>
                <a:ext uri="{FF2B5EF4-FFF2-40B4-BE49-F238E27FC236}">
                  <a16:creationId xmlns:a16="http://schemas.microsoft.com/office/drawing/2014/main" id="{3EAEFE13-D09A-46E3-8C2E-AAFF1B48D195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1FF1005F-423B-4EF4-AAD2-5D438713EB7A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5" name="Groep 84">
              <a:extLst>
                <a:ext uri="{FF2B5EF4-FFF2-40B4-BE49-F238E27FC236}">
                  <a16:creationId xmlns:a16="http://schemas.microsoft.com/office/drawing/2014/main" id="{6E5FF23A-34E5-47A1-9114-509989C07AB5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96" name="Rechthoek 95">
                <a:extLst>
                  <a:ext uri="{FF2B5EF4-FFF2-40B4-BE49-F238E27FC236}">
                    <a16:creationId xmlns:a16="http://schemas.microsoft.com/office/drawing/2014/main" id="{340250AD-6D22-45A8-9874-F57ADF168F0B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3C27792B-2541-493E-A55D-8CB18313A454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Tekstvak 97">
                <a:extLst>
                  <a:ext uri="{FF2B5EF4-FFF2-40B4-BE49-F238E27FC236}">
                    <a16:creationId xmlns:a16="http://schemas.microsoft.com/office/drawing/2014/main" id="{179DBA75-8105-40E6-BD33-2278347DF2C4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99" name="Tekstvak 98">
                <a:extLst>
                  <a:ext uri="{FF2B5EF4-FFF2-40B4-BE49-F238E27FC236}">
                    <a16:creationId xmlns:a16="http://schemas.microsoft.com/office/drawing/2014/main" id="{E6EBB82D-6265-41EA-9680-68D1D27687E5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00" name="Vrije vorm: vorm 99">
                <a:extLst>
                  <a:ext uri="{FF2B5EF4-FFF2-40B4-BE49-F238E27FC236}">
                    <a16:creationId xmlns:a16="http://schemas.microsoft.com/office/drawing/2014/main" id="{B0FDB6DF-BE42-48CD-A83D-DAE6866ADECB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01" name="Groep 100">
                <a:extLst>
                  <a:ext uri="{FF2B5EF4-FFF2-40B4-BE49-F238E27FC236}">
                    <a16:creationId xmlns:a16="http://schemas.microsoft.com/office/drawing/2014/main" id="{71F328AD-36AD-45A4-81E8-86E4798BBCF5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07" name="Rechthoek 106">
                  <a:extLst>
                    <a:ext uri="{FF2B5EF4-FFF2-40B4-BE49-F238E27FC236}">
                      <a16:creationId xmlns:a16="http://schemas.microsoft.com/office/drawing/2014/main" id="{D5373B9B-B0BC-4CD6-967F-1B948325311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8" name="Rechthoek 47">
                  <a:extLst>
                    <a:ext uri="{FF2B5EF4-FFF2-40B4-BE49-F238E27FC236}">
                      <a16:creationId xmlns:a16="http://schemas.microsoft.com/office/drawing/2014/main" id="{09DAF784-498A-49CF-9CB6-B3487CC26975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" name="Rechthoek 47">
                  <a:extLst>
                    <a:ext uri="{FF2B5EF4-FFF2-40B4-BE49-F238E27FC236}">
                      <a16:creationId xmlns:a16="http://schemas.microsoft.com/office/drawing/2014/main" id="{784E002C-1A7B-4E48-99C5-E1A989470C23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0" name="Koorde 109">
                  <a:extLst>
                    <a:ext uri="{FF2B5EF4-FFF2-40B4-BE49-F238E27FC236}">
                      <a16:creationId xmlns:a16="http://schemas.microsoft.com/office/drawing/2014/main" id="{36C840EB-4B32-4347-B4B7-0CA4DECEBD05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02" name="Groep 101">
                <a:extLst>
                  <a:ext uri="{FF2B5EF4-FFF2-40B4-BE49-F238E27FC236}">
                    <a16:creationId xmlns:a16="http://schemas.microsoft.com/office/drawing/2014/main" id="{DC5B5DFA-6C9D-46DB-8168-6D9C527D99CF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03" name="Rechthoek 102">
                  <a:extLst>
                    <a:ext uri="{FF2B5EF4-FFF2-40B4-BE49-F238E27FC236}">
                      <a16:creationId xmlns:a16="http://schemas.microsoft.com/office/drawing/2014/main" id="{6F5CDB3E-58BD-48F9-AC77-3D9224DE5B0B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4" name="Rechthoek 103">
                  <a:extLst>
                    <a:ext uri="{FF2B5EF4-FFF2-40B4-BE49-F238E27FC236}">
                      <a16:creationId xmlns:a16="http://schemas.microsoft.com/office/drawing/2014/main" id="{0FBE7349-2493-426D-B242-04749CAF7A62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5" name="Ovaal 104">
                  <a:extLst>
                    <a:ext uri="{FF2B5EF4-FFF2-40B4-BE49-F238E27FC236}">
                      <a16:creationId xmlns:a16="http://schemas.microsoft.com/office/drawing/2014/main" id="{57BD0970-8477-48AF-A2A7-F56FFD618526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6" name="Rechthoek 47">
                  <a:extLst>
                    <a:ext uri="{FF2B5EF4-FFF2-40B4-BE49-F238E27FC236}">
                      <a16:creationId xmlns:a16="http://schemas.microsoft.com/office/drawing/2014/main" id="{422E6867-B9E5-4A06-B6F6-BC7A2ED81D18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451952B9-36CC-4B8D-8DDC-670D27DC59ED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87" name="ICOON_info">
              <a:extLst>
                <a:ext uri="{FF2B5EF4-FFF2-40B4-BE49-F238E27FC236}">
                  <a16:creationId xmlns:a16="http://schemas.microsoft.com/office/drawing/2014/main" id="{4ACA2A39-9BB7-4F7B-8561-4E3471B14F97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94" name="Ovaal 93">
                <a:extLst>
                  <a:ext uri="{FF2B5EF4-FFF2-40B4-BE49-F238E27FC236}">
                    <a16:creationId xmlns:a16="http://schemas.microsoft.com/office/drawing/2014/main" id="{1BFEAA5B-D8CD-493F-8D8D-5B6B461FDC3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Graphic 163" descr="Informatie">
                <a:extLst>
                  <a:ext uri="{FF2B5EF4-FFF2-40B4-BE49-F238E27FC236}">
                    <a16:creationId xmlns:a16="http://schemas.microsoft.com/office/drawing/2014/main" id="{9CE99908-0886-48B2-A562-A0E07B51E874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8" name="Groep 87">
              <a:extLst>
                <a:ext uri="{FF2B5EF4-FFF2-40B4-BE49-F238E27FC236}">
                  <a16:creationId xmlns:a16="http://schemas.microsoft.com/office/drawing/2014/main" id="{9097F8FD-24B5-437F-BCBC-1CA8472EB03B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89" name="Inspireren">
                <a:extLst>
                  <a:ext uri="{FF2B5EF4-FFF2-40B4-BE49-F238E27FC236}">
                    <a16:creationId xmlns:a16="http://schemas.microsoft.com/office/drawing/2014/main" id="{243F373D-825A-40A9-B4F0-36827DC2049C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91" name="Freeform 12">
                  <a:extLst>
                    <a:ext uri="{FF2B5EF4-FFF2-40B4-BE49-F238E27FC236}">
                      <a16:creationId xmlns:a16="http://schemas.microsoft.com/office/drawing/2014/main" id="{E1C5D8D5-9C36-402F-9F25-1C3136291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2" name="Freeform 13">
                  <a:extLst>
                    <a:ext uri="{FF2B5EF4-FFF2-40B4-BE49-F238E27FC236}">
                      <a16:creationId xmlns:a16="http://schemas.microsoft.com/office/drawing/2014/main" id="{B73E97E7-17F6-482C-916F-70C4ABE7DF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3" name="Freeform 14">
                  <a:extLst>
                    <a:ext uri="{FF2B5EF4-FFF2-40B4-BE49-F238E27FC236}">
                      <a16:creationId xmlns:a16="http://schemas.microsoft.com/office/drawing/2014/main" id="{4D8DE884-1C5C-4256-A8D5-365ECBA06C8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90" name="Tekstvak 89">
                <a:extLst>
                  <a:ext uri="{FF2B5EF4-FFF2-40B4-BE49-F238E27FC236}">
                    <a16:creationId xmlns:a16="http://schemas.microsoft.com/office/drawing/2014/main" id="{898755E0-372E-4E5A-8671-C72476A93E43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36" name="Picture Placeholder 2">
            <a:extLst>
              <a:ext uri="{FF2B5EF4-FFF2-40B4-BE49-F238E27FC236}">
                <a16:creationId xmlns:a16="http://schemas.microsoft.com/office/drawing/2014/main" id="{AECE9EE5-FF7E-41CF-930A-4CE497A6FE96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7134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Title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17FAAE1-C614-4125-97DB-A593375C9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 slide</a:t>
            </a:r>
          </a:p>
        </p:txBody>
      </p:sp>
      <p:grpSp>
        <p:nvGrpSpPr>
          <p:cNvPr id="6" name="INSTRUCTION">
            <a:extLst>
              <a:ext uri="{FF2B5EF4-FFF2-40B4-BE49-F238E27FC236}">
                <a16:creationId xmlns:a16="http://schemas.microsoft.com/office/drawing/2014/main" id="{9EEB43D6-053B-4967-8C00-54A652067413}"/>
              </a:ext>
            </a:extLst>
          </p:cNvPr>
          <p:cNvGrpSpPr/>
          <p:nvPr userDrawn="1"/>
        </p:nvGrpSpPr>
        <p:grpSpPr>
          <a:xfrm>
            <a:off x="-3786164" y="2860"/>
            <a:ext cx="3693114" cy="6594665"/>
            <a:chOff x="-3786165" y="0"/>
            <a:chExt cx="3693114" cy="6594665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BFCB10F6-98BC-4CE4-99BC-F059961AC51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9" name="Ovaal 8">
              <a:extLst>
                <a:ext uri="{FF2B5EF4-FFF2-40B4-BE49-F238E27FC236}">
                  <a16:creationId xmlns:a16="http://schemas.microsoft.com/office/drawing/2014/main" id="{F5895CF3-7ABB-4E08-8797-7BAC1F392592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864BB8E3-8102-46D7-B8BE-26E6D1654F7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44B22602-930F-44AF-860B-EA11319DB6D5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14684E7A-D4E8-40DB-894E-EC0643F03D9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7" name="Ovaal 66">
                <a:extLst>
                  <a:ext uri="{FF2B5EF4-FFF2-40B4-BE49-F238E27FC236}">
                    <a16:creationId xmlns:a16="http://schemas.microsoft.com/office/drawing/2014/main" id="{E6A70B0E-D243-45C0-9264-CA402C2130C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8" name="Vrije vorm: vorm 67">
                <a:extLst>
                  <a:ext uri="{FF2B5EF4-FFF2-40B4-BE49-F238E27FC236}">
                    <a16:creationId xmlns:a16="http://schemas.microsoft.com/office/drawing/2014/main" id="{B829A6FB-2F33-442B-B1A8-3861C1CFFC66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9" name="Rechthoek: afgeronde hoeken 68">
                <a:extLst>
                  <a:ext uri="{FF2B5EF4-FFF2-40B4-BE49-F238E27FC236}">
                    <a16:creationId xmlns:a16="http://schemas.microsoft.com/office/drawing/2014/main" id="{7141869A-7907-4AB5-B52F-1D6013F3936E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CF5FA967-6550-413E-851D-3EC0DA739BD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E9F6157C-2E74-4BF4-920D-C1624F5D8594}"/>
                  </a:ext>
                </a:extLst>
              </p:cNvPr>
              <p:cNvCxnSpPr>
                <a:cxnSpLocks/>
                <a:stCxn id="6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2969AE14-68D9-4388-98A6-1ED9BD7030E2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1B239670-BDFB-462E-998A-A8C3E0190F4E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AD33DBB6-3A79-44F7-8559-6A8C91B2A3F8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63" name="Rechthoek 62">
                <a:extLst>
                  <a:ext uri="{FF2B5EF4-FFF2-40B4-BE49-F238E27FC236}">
                    <a16:creationId xmlns:a16="http://schemas.microsoft.com/office/drawing/2014/main" id="{F0EB7896-B876-42DA-AFCF-5A8C28E1415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64" name="Rechte verbindingslijn 63">
                <a:extLst>
                  <a:ext uri="{FF2B5EF4-FFF2-40B4-BE49-F238E27FC236}">
                    <a16:creationId xmlns:a16="http://schemas.microsoft.com/office/drawing/2014/main" id="{8DC84ACD-8F73-44B3-8EF0-62F380E030F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5" name="Gelijkbenige driehoek 64">
                <a:extLst>
                  <a:ext uri="{FF2B5EF4-FFF2-40B4-BE49-F238E27FC236}">
                    <a16:creationId xmlns:a16="http://schemas.microsoft.com/office/drawing/2014/main" id="{BD5E7749-A4EA-4069-A04B-497D80922DE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C2E2304-2504-4E11-985C-D3E89F06CE1C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7C3CE07-1376-4F89-B76F-73FEC402D289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B9B13C44-1E12-4788-A2FB-97CBF8BA34F8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7AAC379E-FD84-463D-A351-679DA46EB5D6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DD0FA265-BE08-4C1B-A138-7A6C16FE0021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96D85C45-1E29-4097-A020-DD60663D363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60" name="Rechthoek 59">
                      <a:extLst>
                        <a:ext uri="{FF2B5EF4-FFF2-40B4-BE49-F238E27FC236}">
                          <a16:creationId xmlns:a16="http://schemas.microsoft.com/office/drawing/2014/main" id="{BE05549A-082D-463F-9D2F-505E7B9563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DCE5EE5C-D37E-42F9-8EC8-7D61E6B0E42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2" name="Ovaal 61">
                      <a:extLst>
                        <a:ext uri="{FF2B5EF4-FFF2-40B4-BE49-F238E27FC236}">
                          <a16:creationId xmlns:a16="http://schemas.microsoft.com/office/drawing/2014/main" id="{FF6EFD0E-1032-4C4D-8F27-9086BB05753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58" name="Afbeelding 57">
                    <a:extLst>
                      <a:ext uri="{FF2B5EF4-FFF2-40B4-BE49-F238E27FC236}">
                        <a16:creationId xmlns:a16="http://schemas.microsoft.com/office/drawing/2014/main" id="{82F379F3-7F14-4455-A101-B3E251167066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1EBAD7CC-801B-4D2C-9413-C3503ED32BA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5714433A-9577-49F0-950A-5BE9017A2771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C3EE375-BA66-4B0E-BFCC-BCCA7FEF51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0E7EBF7F-70F3-4E4F-8A71-C6DA78765FB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79D716C-A066-4C5C-9AED-5E9ACF2843B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3" name="Rechthoek 52">
                    <a:extLst>
                      <a:ext uri="{FF2B5EF4-FFF2-40B4-BE49-F238E27FC236}">
                        <a16:creationId xmlns:a16="http://schemas.microsoft.com/office/drawing/2014/main" id="{C9C76DB9-2CA6-4653-9C3A-87000630522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B5BBE8B0-927A-46E4-92BA-E6180C400A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48" name="Rechthoek 47">
                <a:extLst>
                  <a:ext uri="{FF2B5EF4-FFF2-40B4-BE49-F238E27FC236}">
                    <a16:creationId xmlns:a16="http://schemas.microsoft.com/office/drawing/2014/main" id="{A6ABFD4F-336B-46AD-966D-4988B5263C2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49" name="Gelijkbenige driehoek 48">
                <a:extLst>
                  <a:ext uri="{FF2B5EF4-FFF2-40B4-BE49-F238E27FC236}">
                    <a16:creationId xmlns:a16="http://schemas.microsoft.com/office/drawing/2014/main" id="{12283D01-959A-4313-92B4-FA5E632B7F5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28F556AC-F857-4606-8211-0F0B4FDCAF72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2BFC944-0BD0-4DDC-99A5-CCF7615ED375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790A420C-8AE5-466D-8EE9-DA295B4119C2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2EC4BD4E-E864-4E1E-88C8-673358B12E96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01A3EC46-F78E-41F6-8E76-7EF8C7C2C1A3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3265DC79-8D99-49FB-ADD3-2CAFE7A82F49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A37A5863-F5C7-420B-B8D4-3501EE6ECAD9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36" name="Vrije vorm: vorm 35">
                <a:extLst>
                  <a:ext uri="{FF2B5EF4-FFF2-40B4-BE49-F238E27FC236}">
                    <a16:creationId xmlns:a16="http://schemas.microsoft.com/office/drawing/2014/main" id="{6B86B0C8-0984-481C-A944-BEC2E8DCA9DC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10FB1A6A-C00F-49E6-879C-09D2CD7FFAE9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8BC73BD8-49BA-4B1A-9AAF-65D65448F275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4" name="Rechthoek 47">
                  <a:extLst>
                    <a:ext uri="{FF2B5EF4-FFF2-40B4-BE49-F238E27FC236}">
                      <a16:creationId xmlns:a16="http://schemas.microsoft.com/office/drawing/2014/main" id="{35E840CD-3172-4D30-901A-A1ADFB1FEE72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5" name="Rechthoek 47">
                  <a:extLst>
                    <a:ext uri="{FF2B5EF4-FFF2-40B4-BE49-F238E27FC236}">
                      <a16:creationId xmlns:a16="http://schemas.microsoft.com/office/drawing/2014/main" id="{2A0BB381-C07C-4E4A-95BF-00DE7900CE2F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6" name="Koorde 45">
                  <a:extLst>
                    <a:ext uri="{FF2B5EF4-FFF2-40B4-BE49-F238E27FC236}">
                      <a16:creationId xmlns:a16="http://schemas.microsoft.com/office/drawing/2014/main" id="{BAF9A87B-26A8-4D18-A70B-F904BFA216D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AADF1C31-DC8B-4C99-B40C-17F99A653AE9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0E4DA246-96D6-4797-BE90-9C62341087C6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E897636E-A7DE-4591-A36F-C72F2F74628F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1" name="Ovaal 40">
                  <a:extLst>
                    <a:ext uri="{FF2B5EF4-FFF2-40B4-BE49-F238E27FC236}">
                      <a16:creationId xmlns:a16="http://schemas.microsoft.com/office/drawing/2014/main" id="{572A261D-EA3A-45A3-B059-7D4F091289B5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2" name="Rechthoek 47">
                  <a:extLst>
                    <a:ext uri="{FF2B5EF4-FFF2-40B4-BE49-F238E27FC236}">
                      <a16:creationId xmlns:a16="http://schemas.microsoft.com/office/drawing/2014/main" id="{D7CE7DA9-9050-46EB-8AE1-DD1B0B04E42C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495C4F9-227F-476D-A643-68A9985578A4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3" name="ICOON_info">
              <a:extLst>
                <a:ext uri="{FF2B5EF4-FFF2-40B4-BE49-F238E27FC236}">
                  <a16:creationId xmlns:a16="http://schemas.microsoft.com/office/drawing/2014/main" id="{95B59180-7614-4A63-AF1C-D9B8768C59A7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30" name="Ovaal 29">
                <a:extLst>
                  <a:ext uri="{FF2B5EF4-FFF2-40B4-BE49-F238E27FC236}">
                    <a16:creationId xmlns:a16="http://schemas.microsoft.com/office/drawing/2014/main" id="{3EC8E07F-A220-4CE3-B4D4-54B41C2B0177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1" name="Graphic 163" descr="Informatie">
                <a:extLst>
                  <a:ext uri="{FF2B5EF4-FFF2-40B4-BE49-F238E27FC236}">
                    <a16:creationId xmlns:a16="http://schemas.microsoft.com/office/drawing/2014/main" id="{0153D5D1-4A7F-4CDC-9DA2-D1529DE52DF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B27856D7-8183-463E-B4D7-725C65109B7B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25" name="Inspireren">
                <a:extLst>
                  <a:ext uri="{FF2B5EF4-FFF2-40B4-BE49-F238E27FC236}">
                    <a16:creationId xmlns:a16="http://schemas.microsoft.com/office/drawing/2014/main" id="{AE9C90CF-2B2E-4323-AB90-7D343F629E49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27" name="Freeform 12">
                  <a:extLst>
                    <a:ext uri="{FF2B5EF4-FFF2-40B4-BE49-F238E27FC236}">
                      <a16:creationId xmlns:a16="http://schemas.microsoft.com/office/drawing/2014/main" id="{8428313D-8E77-4454-9E04-2A7719CA92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8" name="Freeform 13">
                  <a:extLst>
                    <a:ext uri="{FF2B5EF4-FFF2-40B4-BE49-F238E27FC236}">
                      <a16:creationId xmlns:a16="http://schemas.microsoft.com/office/drawing/2014/main" id="{AEA04D7C-4750-4E6A-B3EB-B330E98D75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9" name="Freeform 14">
                  <a:extLst>
                    <a:ext uri="{FF2B5EF4-FFF2-40B4-BE49-F238E27FC236}">
                      <a16:creationId xmlns:a16="http://schemas.microsoft.com/office/drawing/2014/main" id="{D7DBA8FF-97EE-4DBD-845E-FBC30B175B6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26" name="Tekstvak 25">
                <a:extLst>
                  <a:ext uri="{FF2B5EF4-FFF2-40B4-BE49-F238E27FC236}">
                    <a16:creationId xmlns:a16="http://schemas.microsoft.com/office/drawing/2014/main" id="{5C2AE5DF-B035-415C-A17A-29850B4FD4DF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72" name="Picture Placeholder 2">
            <a:extLst>
              <a:ext uri="{FF2B5EF4-FFF2-40B4-BE49-F238E27FC236}">
                <a16:creationId xmlns:a16="http://schemas.microsoft.com/office/drawing/2014/main" id="{B8DC57F7-EDAC-4668-9237-C09D965AB43C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57207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-B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Title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17FAAE1-C614-4125-97DB-A593375C9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 slide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A77D5E84-6474-4C23-B762-0CED861EC19A}"/>
              </a:ext>
            </a:extLst>
          </p:cNvPr>
          <p:cNvSpPr/>
          <p:nvPr userDrawn="1"/>
        </p:nvSpPr>
        <p:spPr>
          <a:xfrm>
            <a:off x="0" y="1085850"/>
            <a:ext cx="12192000" cy="55426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grpSp>
        <p:nvGrpSpPr>
          <p:cNvPr id="73" name="INSTRUCTION">
            <a:extLst>
              <a:ext uri="{FF2B5EF4-FFF2-40B4-BE49-F238E27FC236}">
                <a16:creationId xmlns:a16="http://schemas.microsoft.com/office/drawing/2014/main" id="{FC61BD80-6096-4D77-8022-3BE9753D47BE}"/>
              </a:ext>
            </a:extLst>
          </p:cNvPr>
          <p:cNvGrpSpPr/>
          <p:nvPr userDrawn="1"/>
        </p:nvGrpSpPr>
        <p:grpSpPr>
          <a:xfrm>
            <a:off x="-3786164" y="2860"/>
            <a:ext cx="3693114" cy="6594665"/>
            <a:chOff x="-3786165" y="0"/>
            <a:chExt cx="3693114" cy="6594665"/>
          </a:xfrm>
        </p:grpSpPr>
        <p:sp>
          <p:nvSpPr>
            <p:cNvPr id="74" name="Rechthoek 73">
              <a:extLst>
                <a:ext uri="{FF2B5EF4-FFF2-40B4-BE49-F238E27FC236}">
                  <a16:creationId xmlns:a16="http://schemas.microsoft.com/office/drawing/2014/main" id="{F6DC8C71-D273-4971-B261-66110048D1DA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75" name="Ovaal 74">
              <a:extLst>
                <a:ext uri="{FF2B5EF4-FFF2-40B4-BE49-F238E27FC236}">
                  <a16:creationId xmlns:a16="http://schemas.microsoft.com/office/drawing/2014/main" id="{274B26BD-36A2-4F02-AB91-B2D1A72E9465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6" name="Rechthoek 75">
              <a:extLst>
                <a:ext uri="{FF2B5EF4-FFF2-40B4-BE49-F238E27FC236}">
                  <a16:creationId xmlns:a16="http://schemas.microsoft.com/office/drawing/2014/main" id="{DBDD8088-9DCA-476C-B3F7-10CF3D9838DF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7" name="Groep 76">
              <a:extLst>
                <a:ext uri="{FF2B5EF4-FFF2-40B4-BE49-F238E27FC236}">
                  <a16:creationId xmlns:a16="http://schemas.microsoft.com/office/drawing/2014/main" id="{8D4DBDBA-1BBC-4C13-93B3-17E2CF3463BD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31" name="Rechthoek 130">
                <a:extLst>
                  <a:ext uri="{FF2B5EF4-FFF2-40B4-BE49-F238E27FC236}">
                    <a16:creationId xmlns:a16="http://schemas.microsoft.com/office/drawing/2014/main" id="{C806593B-EA0A-419B-ABD9-88DFF0852BA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2" name="Ovaal 131">
                <a:extLst>
                  <a:ext uri="{FF2B5EF4-FFF2-40B4-BE49-F238E27FC236}">
                    <a16:creationId xmlns:a16="http://schemas.microsoft.com/office/drawing/2014/main" id="{083C01DE-1799-4944-9D5D-30AA8D1BFFD0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3" name="Vrije vorm: vorm 132">
                <a:extLst>
                  <a:ext uri="{FF2B5EF4-FFF2-40B4-BE49-F238E27FC236}">
                    <a16:creationId xmlns:a16="http://schemas.microsoft.com/office/drawing/2014/main" id="{557A0D9B-FBEC-408E-920E-519169F8C8C0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4" name="Rechthoek: afgeronde hoeken 133">
                <a:extLst>
                  <a:ext uri="{FF2B5EF4-FFF2-40B4-BE49-F238E27FC236}">
                    <a16:creationId xmlns:a16="http://schemas.microsoft.com/office/drawing/2014/main" id="{4F2A9446-00A9-4C2D-B4E0-084D77A1A85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35" name="Rechte verbindingslijn 134">
                <a:extLst>
                  <a:ext uri="{FF2B5EF4-FFF2-40B4-BE49-F238E27FC236}">
                    <a16:creationId xmlns:a16="http://schemas.microsoft.com/office/drawing/2014/main" id="{DFFF1D74-C376-4874-AC91-A72030F5D0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Rechte verbindingslijn 135">
                <a:extLst>
                  <a:ext uri="{FF2B5EF4-FFF2-40B4-BE49-F238E27FC236}">
                    <a16:creationId xmlns:a16="http://schemas.microsoft.com/office/drawing/2014/main" id="{6CACE4EE-CC58-4153-9C71-C68B0194C5F6}"/>
                  </a:ext>
                </a:extLst>
              </p:cNvPr>
              <p:cNvCxnSpPr>
                <a:cxnSpLocks/>
                <a:stCxn id="1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FC0E8C69-8422-4954-96F0-EEE384F021A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79" name="Rechthoek 78">
              <a:extLst>
                <a:ext uri="{FF2B5EF4-FFF2-40B4-BE49-F238E27FC236}">
                  <a16:creationId xmlns:a16="http://schemas.microsoft.com/office/drawing/2014/main" id="{A130293D-85B4-4223-A258-DDFD1CA0BAB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0" name="Groep 79">
              <a:extLst>
                <a:ext uri="{FF2B5EF4-FFF2-40B4-BE49-F238E27FC236}">
                  <a16:creationId xmlns:a16="http://schemas.microsoft.com/office/drawing/2014/main" id="{CC7B8417-2158-4B0D-9CE4-B5FDB126A4C6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28" name="Rechthoek 127">
                <a:extLst>
                  <a:ext uri="{FF2B5EF4-FFF2-40B4-BE49-F238E27FC236}">
                    <a16:creationId xmlns:a16="http://schemas.microsoft.com/office/drawing/2014/main" id="{27B4AD9C-495F-4668-9BD7-4A37FA1F58F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29" name="Rechte verbindingslijn 128">
                <a:extLst>
                  <a:ext uri="{FF2B5EF4-FFF2-40B4-BE49-F238E27FC236}">
                    <a16:creationId xmlns:a16="http://schemas.microsoft.com/office/drawing/2014/main" id="{BA6F6C8A-0840-4C83-9A92-27A7FAA80AD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30" name="Gelijkbenige driehoek 129">
                <a:extLst>
                  <a:ext uri="{FF2B5EF4-FFF2-40B4-BE49-F238E27FC236}">
                    <a16:creationId xmlns:a16="http://schemas.microsoft.com/office/drawing/2014/main" id="{6B362C6D-F170-41B8-926F-793039FAEC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5207931C-57CF-4AE4-B36F-BE1BEC5F029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F92CC2AB-7C9F-4060-9D4A-07D0E68BF8B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83" name="Groep 82">
              <a:extLst>
                <a:ext uri="{FF2B5EF4-FFF2-40B4-BE49-F238E27FC236}">
                  <a16:creationId xmlns:a16="http://schemas.microsoft.com/office/drawing/2014/main" id="{650E38B4-908F-4514-B792-2A2999808F8A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1A0A3FB8-6652-4AE9-BB71-CC00F1E91860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85922859-F1FF-4C1A-9863-D843842384BB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CE776925-2B38-466D-9E9C-982FA3238E6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AA99F4B4-090B-4210-BAB0-810EB7521E2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Rechthoek 125">
                      <a:extLst>
                        <a:ext uri="{FF2B5EF4-FFF2-40B4-BE49-F238E27FC236}">
                          <a16:creationId xmlns:a16="http://schemas.microsoft.com/office/drawing/2014/main" id="{365B2C04-3A22-4C63-A1A1-AFA04A61F55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7" name="Ovaal 126">
                      <a:extLst>
                        <a:ext uri="{FF2B5EF4-FFF2-40B4-BE49-F238E27FC236}">
                          <a16:creationId xmlns:a16="http://schemas.microsoft.com/office/drawing/2014/main" id="{A3611AC9-65DB-4005-8624-5A02B07ED98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EFF76BE0-EA66-4010-B167-A57DB47D00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4" name="Afbeelding 123">
                    <a:extLst>
                      <a:ext uri="{FF2B5EF4-FFF2-40B4-BE49-F238E27FC236}">
                        <a16:creationId xmlns:a16="http://schemas.microsoft.com/office/drawing/2014/main" id="{9335FC44-AED5-4E59-9728-8D429E859D2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F7650E2D-F038-4A9A-93E6-1F32D0FD21A5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99FAF369-3461-4E4C-8F48-8AF1A5E3FC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1" name="Rechthoek 120">
                    <a:extLst>
                      <a:ext uri="{FF2B5EF4-FFF2-40B4-BE49-F238E27FC236}">
                        <a16:creationId xmlns:a16="http://schemas.microsoft.com/office/drawing/2014/main" id="{201F29B3-9C99-412A-A75A-A714AEF62C2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7" name="Groep 116">
                  <a:extLst>
                    <a:ext uri="{FF2B5EF4-FFF2-40B4-BE49-F238E27FC236}">
                      <a16:creationId xmlns:a16="http://schemas.microsoft.com/office/drawing/2014/main" id="{03E4BD01-06B1-4A61-9201-D323B1B2C9D5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CDA966A7-57B1-414E-BAA4-0AFE4A2C4E4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39A1E237-F3E1-4F70-B7E1-3114D5693966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74588617-E4DE-43A4-A8C8-C36FEFC18AC7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4693C7D7-10F5-4460-ADB0-0D74AAE9A04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4463FC82-DBA3-4676-985A-94B22D23A4BF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77C428E3-C9AC-4A8D-9EEE-21D2D5743EBF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C395C515-4485-4ACC-B90E-5228FF4BF6F8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45859584-3DB8-489B-A222-9CEA94E18BE1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54942353-FE26-4588-8E98-23E50BF462AB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9" name="Tekstvak 98">
                <a:extLst>
                  <a:ext uri="{FF2B5EF4-FFF2-40B4-BE49-F238E27FC236}">
                    <a16:creationId xmlns:a16="http://schemas.microsoft.com/office/drawing/2014/main" id="{01615E96-AD5E-4EED-8A9F-10FB83FCD40E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00" name="Tekstvak 99">
                <a:extLst>
                  <a:ext uri="{FF2B5EF4-FFF2-40B4-BE49-F238E27FC236}">
                    <a16:creationId xmlns:a16="http://schemas.microsoft.com/office/drawing/2014/main" id="{7840A939-BB8A-4C67-88CA-C4F444AAB32F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01" name="Vrije vorm: vorm 100">
                <a:extLst>
                  <a:ext uri="{FF2B5EF4-FFF2-40B4-BE49-F238E27FC236}">
                    <a16:creationId xmlns:a16="http://schemas.microsoft.com/office/drawing/2014/main" id="{3CBB3170-4DFA-4049-A81E-43F1255C0806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02" name="Groep 101">
                <a:extLst>
                  <a:ext uri="{FF2B5EF4-FFF2-40B4-BE49-F238E27FC236}">
                    <a16:creationId xmlns:a16="http://schemas.microsoft.com/office/drawing/2014/main" id="{F81ED696-BE36-4449-BACA-A9CEE8CC9931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08" name="Rechthoek 107">
                  <a:extLst>
                    <a:ext uri="{FF2B5EF4-FFF2-40B4-BE49-F238E27FC236}">
                      <a16:creationId xmlns:a16="http://schemas.microsoft.com/office/drawing/2014/main" id="{C4F27976-6B80-412B-A005-6ED182DCED4F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" name="Rechthoek 47">
                  <a:extLst>
                    <a:ext uri="{FF2B5EF4-FFF2-40B4-BE49-F238E27FC236}">
                      <a16:creationId xmlns:a16="http://schemas.microsoft.com/office/drawing/2014/main" id="{A6B8D409-6B5D-4413-BB72-DF78CA5A4A92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0" name="Rechthoek 47">
                  <a:extLst>
                    <a:ext uri="{FF2B5EF4-FFF2-40B4-BE49-F238E27FC236}">
                      <a16:creationId xmlns:a16="http://schemas.microsoft.com/office/drawing/2014/main" id="{FB8A6ABF-AB65-42D6-81B2-CAB406C46140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1" name="Koorde 110">
                  <a:extLst>
                    <a:ext uri="{FF2B5EF4-FFF2-40B4-BE49-F238E27FC236}">
                      <a16:creationId xmlns:a16="http://schemas.microsoft.com/office/drawing/2014/main" id="{3F2E60A2-3EF0-4C2A-8D03-AFB5B8FEF7ED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03" name="Groep 102">
                <a:extLst>
                  <a:ext uri="{FF2B5EF4-FFF2-40B4-BE49-F238E27FC236}">
                    <a16:creationId xmlns:a16="http://schemas.microsoft.com/office/drawing/2014/main" id="{CFD077CF-7A17-42D4-9A50-C28A81F1097E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04" name="Rechthoek 103">
                  <a:extLst>
                    <a:ext uri="{FF2B5EF4-FFF2-40B4-BE49-F238E27FC236}">
                      <a16:creationId xmlns:a16="http://schemas.microsoft.com/office/drawing/2014/main" id="{4BEC7725-B7E7-42DB-ADCB-2FC2EA4B2708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5" name="Rechthoek 104">
                  <a:extLst>
                    <a:ext uri="{FF2B5EF4-FFF2-40B4-BE49-F238E27FC236}">
                      <a16:creationId xmlns:a16="http://schemas.microsoft.com/office/drawing/2014/main" id="{5993DD7D-0415-455E-9021-98704463CAC1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6" name="Ovaal 105">
                  <a:extLst>
                    <a:ext uri="{FF2B5EF4-FFF2-40B4-BE49-F238E27FC236}">
                      <a16:creationId xmlns:a16="http://schemas.microsoft.com/office/drawing/2014/main" id="{32B04270-8DB0-433D-A2A4-D29A425EB3CF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7" name="Rechthoek 47">
                  <a:extLst>
                    <a:ext uri="{FF2B5EF4-FFF2-40B4-BE49-F238E27FC236}">
                      <a16:creationId xmlns:a16="http://schemas.microsoft.com/office/drawing/2014/main" id="{0EFC366E-F599-4432-BF41-895C8B6657D4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1F83AE38-9813-438B-BE87-F726FB9C37FE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88" name="ICOON_info">
              <a:extLst>
                <a:ext uri="{FF2B5EF4-FFF2-40B4-BE49-F238E27FC236}">
                  <a16:creationId xmlns:a16="http://schemas.microsoft.com/office/drawing/2014/main" id="{4F85A636-B277-4748-A086-70F25848C640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D92C2F99-C493-4D1F-A7A2-DF60468BF81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3851C6E8-9999-4E0B-9E3E-3005D1183CA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305B528B-429C-4E88-9144-A646C6CF264E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90" name="Inspireren">
                <a:extLst>
                  <a:ext uri="{FF2B5EF4-FFF2-40B4-BE49-F238E27FC236}">
                    <a16:creationId xmlns:a16="http://schemas.microsoft.com/office/drawing/2014/main" id="{105647B3-0469-4276-B341-F13EEF0DEE90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92" name="Freeform 12">
                  <a:extLst>
                    <a:ext uri="{FF2B5EF4-FFF2-40B4-BE49-F238E27FC236}">
                      <a16:creationId xmlns:a16="http://schemas.microsoft.com/office/drawing/2014/main" id="{2C05F936-84B2-4C9B-84E6-DC2650E4F2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3" name="Freeform 13">
                  <a:extLst>
                    <a:ext uri="{FF2B5EF4-FFF2-40B4-BE49-F238E27FC236}">
                      <a16:creationId xmlns:a16="http://schemas.microsoft.com/office/drawing/2014/main" id="{732793D6-74CB-4381-B640-C8F6DF2DA8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4" name="Freeform 14">
                  <a:extLst>
                    <a:ext uri="{FF2B5EF4-FFF2-40B4-BE49-F238E27FC236}">
                      <a16:creationId xmlns:a16="http://schemas.microsoft.com/office/drawing/2014/main" id="{C7ED4F11-214A-4F4F-8BC1-9F944CE0CB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91" name="Tekstvak 90">
                <a:extLst>
                  <a:ext uri="{FF2B5EF4-FFF2-40B4-BE49-F238E27FC236}">
                    <a16:creationId xmlns:a16="http://schemas.microsoft.com/office/drawing/2014/main" id="{9198EDBE-F744-46FF-892D-1D211AE2D06A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71" name="Picture Placeholder 2">
            <a:extLst>
              <a:ext uri="{FF2B5EF4-FFF2-40B4-BE49-F238E27FC236}">
                <a16:creationId xmlns:a16="http://schemas.microsoft.com/office/drawing/2014/main" id="{94353FC6-1086-4498-949D-479F9962018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67114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INSTRUCTION">
            <a:extLst>
              <a:ext uri="{FF2B5EF4-FFF2-40B4-BE49-F238E27FC236}">
                <a16:creationId xmlns:a16="http://schemas.microsoft.com/office/drawing/2014/main" id="{C41E9CDB-E524-4FA1-9D4F-23FCA9640ED7}"/>
              </a:ext>
            </a:extLst>
          </p:cNvPr>
          <p:cNvGrpSpPr/>
          <p:nvPr userDrawn="1"/>
        </p:nvGrpSpPr>
        <p:grpSpPr>
          <a:xfrm>
            <a:off x="-3786165" y="-1"/>
            <a:ext cx="3693386" cy="6640349"/>
            <a:chOff x="-3786165" y="-1"/>
            <a:chExt cx="3693386" cy="6640349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0F653DF-096C-40C4-B184-E9B79FF0CA3A}"/>
                </a:ext>
              </a:extLst>
            </p:cNvPr>
            <p:cNvSpPr/>
            <p:nvPr userDrawn="1"/>
          </p:nvSpPr>
          <p:spPr>
            <a:xfrm>
              <a:off x="-3786165" y="-1"/>
              <a:ext cx="3593091" cy="599172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1376A18-F924-4E40-BA5F-6E781E530FDE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AAAF049-FE29-4935-9AF2-419B13FC42EA}"/>
                </a:ext>
              </a:extLst>
            </p:cNvPr>
            <p:cNvSpPr/>
            <p:nvPr userDrawn="1"/>
          </p:nvSpPr>
          <p:spPr>
            <a:xfrm>
              <a:off x="-3319415" y="465324"/>
              <a:ext cx="2962706" cy="66815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Select the placeholder,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‘Slidebuilder’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‘Images’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.</a:t>
              </a:r>
              <a:endPara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4BA3B224-6A10-4D37-A4CF-C21A13696F35}"/>
                </a:ext>
              </a:extLst>
            </p:cNvPr>
            <p:cNvSpPr/>
            <p:nvPr userDrawn="1"/>
          </p:nvSpPr>
          <p:spPr>
            <a:xfrm>
              <a:off x="-3603587" y="263393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890ED40-DD64-4016-89BA-7E837CF1D3FA}"/>
                </a:ext>
              </a:extLst>
            </p:cNvPr>
            <p:cNvSpPr/>
            <p:nvPr userDrawn="1"/>
          </p:nvSpPr>
          <p:spPr>
            <a:xfrm>
              <a:off x="-3319416" y="2633936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Click with the right mouse button on the thumbnail display of the slide on the left side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of the screen and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‘Reset slide’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3B98CC12-E49F-4BAE-AA0E-53A31D3094E9}"/>
                </a:ext>
              </a:extLst>
            </p:cNvPr>
            <p:cNvSpPr/>
            <p:nvPr userDrawn="1"/>
          </p:nvSpPr>
          <p:spPr>
            <a:xfrm>
              <a:off x="-3603587" y="422636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1FB44375-6E40-479E-913A-3424EBB783AC}"/>
                </a:ext>
              </a:extLst>
            </p:cNvPr>
            <p:cNvSpPr/>
            <p:nvPr userDrawn="1"/>
          </p:nvSpPr>
          <p:spPr>
            <a:xfrm>
              <a:off x="-3319416" y="4226366"/>
              <a:ext cx="2944683" cy="8209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7E25D6D-97AF-43A3-A69E-126D9AE5A05F}"/>
                </a:ext>
              </a:extLst>
            </p:cNvPr>
            <p:cNvSpPr/>
            <p:nvPr userDrawn="1"/>
          </p:nvSpPr>
          <p:spPr>
            <a:xfrm>
              <a:off x="-3316836" y="3200265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GB" sz="1000" b="0" i="1" noProof="0" dirty="0">
                <a:solidFill>
                  <a:srgbClr val="211F26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711266AE-23CF-43D2-A196-953B370FE615}"/>
                </a:ext>
              </a:extLst>
            </p:cNvPr>
            <p:cNvGrpSpPr/>
            <p:nvPr userDrawn="1"/>
          </p:nvGrpSpPr>
          <p:grpSpPr>
            <a:xfrm>
              <a:off x="-2485819" y="3479783"/>
              <a:ext cx="1222990" cy="563933"/>
              <a:chOff x="-2485819" y="3399207"/>
              <a:chExt cx="1222990" cy="563933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A34E0D61-3339-4954-8EA5-FEBF47FFAD10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6AAB3EC0-2BD8-41AA-BE41-A97F6BFF4B6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68" name="Groep 67">
                <a:extLst>
                  <a:ext uri="{FF2B5EF4-FFF2-40B4-BE49-F238E27FC236}">
                    <a16:creationId xmlns:a16="http://schemas.microsoft.com/office/drawing/2014/main" id="{7088201A-6BC5-4B4C-B390-BDDD9572B67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81" name="Rechthoek: afgeronde hoeken 80">
                  <a:extLst>
                    <a:ext uri="{FF2B5EF4-FFF2-40B4-BE49-F238E27FC236}">
                      <a16:creationId xmlns:a16="http://schemas.microsoft.com/office/drawing/2014/main" id="{1B0DB70C-9639-4BA1-9C3C-B80E01FDCCA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2" name="Rechthoek 81">
                  <a:extLst>
                    <a:ext uri="{FF2B5EF4-FFF2-40B4-BE49-F238E27FC236}">
                      <a16:creationId xmlns:a16="http://schemas.microsoft.com/office/drawing/2014/main" id="{9BE1CEBA-3EB4-4A09-BC28-7E409AA36E8E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3" name="Rechthoek 82">
                  <a:extLst>
                    <a:ext uri="{FF2B5EF4-FFF2-40B4-BE49-F238E27FC236}">
                      <a16:creationId xmlns:a16="http://schemas.microsoft.com/office/drawing/2014/main" id="{A89A3C4A-8004-4DF2-A091-B4B793057D5A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F0C63FE2-1B3D-4A6E-8B27-E284CE34741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F74B56A1-ACEF-498C-A57B-40115E3DAF0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1317A7B4-ADCA-4C2C-933C-314A90CE1B4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69" name="Groep 68">
                <a:extLst>
                  <a:ext uri="{FF2B5EF4-FFF2-40B4-BE49-F238E27FC236}">
                    <a16:creationId xmlns:a16="http://schemas.microsoft.com/office/drawing/2014/main" id="{F344D851-0790-41C8-AD35-94DA5D2C3EF3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72D913CA-12F9-45FB-9BCB-DAFF8370429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75" name="Rechthoek: afgeronde hoeken 74">
                    <a:extLst>
                      <a:ext uri="{FF2B5EF4-FFF2-40B4-BE49-F238E27FC236}">
                        <a16:creationId xmlns:a16="http://schemas.microsoft.com/office/drawing/2014/main" id="{DBFF6A96-6BDA-44AF-BE4F-3FA007B0A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800" b="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6" name="Rechthoek 75">
                    <a:extLst>
                      <a:ext uri="{FF2B5EF4-FFF2-40B4-BE49-F238E27FC236}">
                        <a16:creationId xmlns:a16="http://schemas.microsoft.com/office/drawing/2014/main" id="{618B1692-84D7-4FCC-B1FE-55E2266C072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7" name="Rechthoek 76">
                    <a:extLst>
                      <a:ext uri="{FF2B5EF4-FFF2-40B4-BE49-F238E27FC236}">
                        <a16:creationId xmlns:a16="http://schemas.microsoft.com/office/drawing/2014/main" id="{0F126156-22F0-444C-A7CB-1E16133653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8" name="Rechthoek 77">
                    <a:extLst>
                      <a:ext uri="{FF2B5EF4-FFF2-40B4-BE49-F238E27FC236}">
                        <a16:creationId xmlns:a16="http://schemas.microsoft.com/office/drawing/2014/main" id="{0D66A0CF-D354-42DB-A4F0-605CB745E3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9" name="Rechthoek 78">
                    <a:extLst>
                      <a:ext uri="{FF2B5EF4-FFF2-40B4-BE49-F238E27FC236}">
                        <a16:creationId xmlns:a16="http://schemas.microsoft.com/office/drawing/2014/main" id="{EF8D719F-5BCE-4525-AEDB-67924323C71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80" name="Rechthoek 79">
                    <a:extLst>
                      <a:ext uri="{FF2B5EF4-FFF2-40B4-BE49-F238E27FC236}">
                        <a16:creationId xmlns:a16="http://schemas.microsoft.com/office/drawing/2014/main" id="{0B2FB3C3-4958-42C1-99F0-19234813CA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sp>
              <p:nvSpPr>
                <p:cNvPr id="74" name="Boog 73">
                  <a:extLst>
                    <a:ext uri="{FF2B5EF4-FFF2-40B4-BE49-F238E27FC236}">
                      <a16:creationId xmlns:a16="http://schemas.microsoft.com/office/drawing/2014/main" id="{23C27A91-8B19-4EA5-93A9-965435164903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70" name="Tekstvak 69">
                <a:extLst>
                  <a:ext uri="{FF2B5EF4-FFF2-40B4-BE49-F238E27FC236}">
                    <a16:creationId xmlns:a16="http://schemas.microsoft.com/office/drawing/2014/main" id="{E9DC3848-29D1-4014-B7E3-60FC427B5EE7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Layout</a:t>
                </a:r>
              </a:p>
            </p:txBody>
          </p:sp>
          <p:sp>
            <p:nvSpPr>
              <p:cNvPr id="71" name="Tekstvak 70">
                <a:extLst>
                  <a:ext uri="{FF2B5EF4-FFF2-40B4-BE49-F238E27FC236}">
                    <a16:creationId xmlns:a16="http://schemas.microsoft.com/office/drawing/2014/main" id="{E9505C54-3912-4009-82AF-FE62F6B6EEC2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Reset slide</a:t>
                </a:r>
              </a:p>
            </p:txBody>
          </p:sp>
          <p:sp>
            <p:nvSpPr>
              <p:cNvPr id="72" name="Vrije vorm: vorm 71">
                <a:extLst>
                  <a:ext uri="{FF2B5EF4-FFF2-40B4-BE49-F238E27FC236}">
                    <a16:creationId xmlns:a16="http://schemas.microsoft.com/office/drawing/2014/main" id="{DF4824A7-6B4C-46B8-8C9A-97137F5E26E9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00CF2C9-587E-41B3-93F3-994E5379CE10}"/>
                </a:ext>
              </a:extLst>
            </p:cNvPr>
            <p:cNvGrpSpPr/>
            <p:nvPr userDrawn="1"/>
          </p:nvGrpSpPr>
          <p:grpSpPr>
            <a:xfrm>
              <a:off x="-3786165" y="5680652"/>
              <a:ext cx="3693386" cy="959696"/>
              <a:chOff x="-3786437" y="6163468"/>
              <a:chExt cx="3693386" cy="959696"/>
            </a:xfrm>
          </p:grpSpPr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7850F443-80DD-45FC-B9C5-C35E97E5F327}"/>
                  </a:ext>
                </a:extLst>
              </p:cNvPr>
              <p:cNvSpPr/>
              <p:nvPr userDrawn="1"/>
            </p:nvSpPr>
            <p:spPr>
              <a:xfrm>
                <a:off x="-3786437" y="6295164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57" name="ICOON_info">
                <a:extLst>
                  <a:ext uri="{FF2B5EF4-FFF2-40B4-BE49-F238E27FC236}">
                    <a16:creationId xmlns:a16="http://schemas.microsoft.com/office/drawing/2014/main" id="{1EB46903-D7F6-4089-8F4E-1112FC7CBFA3}"/>
                  </a:ext>
                </a:extLst>
              </p:cNvPr>
              <p:cNvGrpSpPr/>
              <p:nvPr userDrawn="1"/>
            </p:nvGrpSpPr>
            <p:grpSpPr>
              <a:xfrm>
                <a:off x="-376736" y="6163468"/>
                <a:ext cx="283685" cy="283685"/>
                <a:chOff x="-510741" y="5913713"/>
                <a:chExt cx="267555" cy="267555"/>
              </a:xfrm>
            </p:grpSpPr>
            <p:sp>
              <p:nvSpPr>
                <p:cNvPr id="64" name="Ovaal 63">
                  <a:extLst>
                    <a:ext uri="{FF2B5EF4-FFF2-40B4-BE49-F238E27FC236}">
                      <a16:creationId xmlns:a16="http://schemas.microsoft.com/office/drawing/2014/main" id="{24535F9A-0F5F-4DF0-8129-724875D8B76B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5" name="Graphic 163" descr="Informatie">
                  <a:extLst>
                    <a:ext uri="{FF2B5EF4-FFF2-40B4-BE49-F238E27FC236}">
                      <a16:creationId xmlns:a16="http://schemas.microsoft.com/office/drawing/2014/main" id="{3A7C436E-AE8B-4E93-A496-CDB7B6BE859B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58" name="Groep 57">
                <a:extLst>
                  <a:ext uri="{FF2B5EF4-FFF2-40B4-BE49-F238E27FC236}">
                    <a16:creationId xmlns:a16="http://schemas.microsoft.com/office/drawing/2014/main" id="{20B3EE68-286C-48E9-906B-5B33EF65D335}"/>
                  </a:ext>
                </a:extLst>
              </p:cNvPr>
              <p:cNvGrpSpPr/>
              <p:nvPr userDrawn="1"/>
            </p:nvGrpSpPr>
            <p:grpSpPr>
              <a:xfrm>
                <a:off x="-938434" y="642081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59" name="Inspireren">
                  <a:extLst>
                    <a:ext uri="{FF2B5EF4-FFF2-40B4-BE49-F238E27FC236}">
                      <a16:creationId xmlns:a16="http://schemas.microsoft.com/office/drawing/2014/main" id="{71558E7C-E404-4159-B004-12C9FA15DB44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61" name="Freeform 12">
                    <a:extLst>
                      <a:ext uri="{FF2B5EF4-FFF2-40B4-BE49-F238E27FC236}">
                        <a16:creationId xmlns:a16="http://schemas.microsoft.com/office/drawing/2014/main" id="{84777F27-C153-4A30-9A36-61E20F1B2B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62" name="Freeform 13">
                    <a:extLst>
                      <a:ext uri="{FF2B5EF4-FFF2-40B4-BE49-F238E27FC236}">
                        <a16:creationId xmlns:a16="http://schemas.microsoft.com/office/drawing/2014/main" id="{67FB4270-D95C-43AC-83C7-5807E3AE75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63" name="Freeform 14">
                    <a:extLst>
                      <a:ext uri="{FF2B5EF4-FFF2-40B4-BE49-F238E27FC236}">
                        <a16:creationId xmlns:a16="http://schemas.microsoft.com/office/drawing/2014/main" id="{B0271BD6-CDB5-4EE9-99C4-9713AF50C090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60" name="Tekstvak 59">
                  <a:extLst>
                    <a:ext uri="{FF2B5EF4-FFF2-40B4-BE49-F238E27FC236}">
                      <a16:creationId xmlns:a16="http://schemas.microsoft.com/office/drawing/2014/main" id="{F1A17479-AF08-47C1-9247-EC9BE3DA0F87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ECB2E8A0-ED56-483C-BFA4-A5A18DFFFEAC}"/>
                </a:ext>
              </a:extLst>
            </p:cNvPr>
            <p:cNvGrpSpPr/>
            <p:nvPr userDrawn="1"/>
          </p:nvGrpSpPr>
          <p:grpSpPr>
            <a:xfrm>
              <a:off x="-3426806" y="5129582"/>
              <a:ext cx="514284" cy="506545"/>
              <a:chOff x="12617641" y="3403239"/>
              <a:chExt cx="752963" cy="741634"/>
            </a:xfrm>
          </p:grpSpPr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1C2CA1BE-AA70-469F-B1F6-5B1048E64117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43" name="Groep 42">
                  <a:extLst>
                    <a:ext uri="{FF2B5EF4-FFF2-40B4-BE49-F238E27FC236}">
                      <a16:creationId xmlns:a16="http://schemas.microsoft.com/office/drawing/2014/main" id="{E09ABE0D-D888-4AE8-BF54-C0FCD316A16D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11ACFC8A-1763-482C-A3F0-BEFA0FB197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53" name="Rechthoek 52">
                      <a:extLst>
                        <a:ext uri="{FF2B5EF4-FFF2-40B4-BE49-F238E27FC236}">
                          <a16:creationId xmlns:a16="http://schemas.microsoft.com/office/drawing/2014/main" id="{CA85F3B6-4869-4B32-8EDA-CE703E998ED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54" name="Rechthoek 53">
                      <a:extLst>
                        <a:ext uri="{FF2B5EF4-FFF2-40B4-BE49-F238E27FC236}">
                          <a16:creationId xmlns:a16="http://schemas.microsoft.com/office/drawing/2014/main" id="{A6B4178F-EAE0-43AB-BA69-52A4F1E2BD7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55" name="Ovaal 54">
                      <a:extLst>
                        <a:ext uri="{FF2B5EF4-FFF2-40B4-BE49-F238E27FC236}">
                          <a16:creationId xmlns:a16="http://schemas.microsoft.com/office/drawing/2014/main" id="{7C6FDFFC-EA2D-4D18-8432-BA25227949C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51" name="Afbeelding 50">
                    <a:extLst>
                      <a:ext uri="{FF2B5EF4-FFF2-40B4-BE49-F238E27FC236}">
                        <a16:creationId xmlns:a16="http://schemas.microsoft.com/office/drawing/2014/main" id="{F9E14390-1B8D-41B2-AB57-61498A2159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2" name="Afbeelding 51">
                    <a:extLst>
                      <a:ext uri="{FF2B5EF4-FFF2-40B4-BE49-F238E27FC236}">
                        <a16:creationId xmlns:a16="http://schemas.microsoft.com/office/drawing/2014/main" id="{6E93B28B-B246-4C75-BAEF-5672B1D7330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4" name="Groep 43">
                  <a:extLst>
                    <a:ext uri="{FF2B5EF4-FFF2-40B4-BE49-F238E27FC236}">
                      <a16:creationId xmlns:a16="http://schemas.microsoft.com/office/drawing/2014/main" id="{92826ED5-88B7-4AEE-886E-BD0704F8E8F8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8F41045-DA7E-4423-92A0-74BB7B25E2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42E9CB17-961C-4E2B-A68A-FC5535568F7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45" name="Groep 44">
                  <a:extLst>
                    <a:ext uri="{FF2B5EF4-FFF2-40B4-BE49-F238E27FC236}">
                      <a16:creationId xmlns:a16="http://schemas.microsoft.com/office/drawing/2014/main" id="{3326D9DC-44AE-4EC3-9B77-B915245E65E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93DCA61D-EA45-4C7A-9519-BBA17BA385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08836740-8C4C-4969-AE5F-7163E3FDF2E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84475D13-B207-4831-A95B-EA1B43E4A049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42" name="Gelijkbenige driehoek 41">
                <a:extLst>
                  <a:ext uri="{FF2B5EF4-FFF2-40B4-BE49-F238E27FC236}">
                    <a16:creationId xmlns:a16="http://schemas.microsoft.com/office/drawing/2014/main" id="{16792940-6D71-4387-A214-821B4D4BD1B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D5D199D4-C096-4EB2-A9C8-D24C53BD4513}"/>
                </a:ext>
              </a:extLst>
            </p:cNvPr>
            <p:cNvSpPr/>
            <p:nvPr userDrawn="1"/>
          </p:nvSpPr>
          <p:spPr>
            <a:xfrm>
              <a:off x="-3603587" y="18111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261299C5-4296-4AE9-A794-7874445FFBC7}"/>
                </a:ext>
              </a:extLst>
            </p:cNvPr>
            <p:cNvSpPr/>
            <p:nvPr userDrawn="1"/>
          </p:nvSpPr>
          <p:spPr>
            <a:xfrm>
              <a:off x="-3319415" y="1811185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category and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7B3A3BE0-039B-4364-8B0D-96FEAE564DC1}"/>
                </a:ext>
              </a:extLst>
            </p:cNvPr>
            <p:cNvSpPr/>
            <p:nvPr userDrawn="1"/>
          </p:nvSpPr>
          <p:spPr>
            <a:xfrm>
              <a:off x="-3319415" y="2245760"/>
              <a:ext cx="825500" cy="209550"/>
            </a:xfrm>
            <a:prstGeom prst="rect">
              <a:avLst/>
            </a:prstGeom>
            <a:solidFill>
              <a:srgbClr val="1FF52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</a:t>
              </a:r>
            </a:p>
          </p:txBody>
        </p:sp>
        <p:grpSp>
          <p:nvGrpSpPr>
            <p:cNvPr id="33" name="Groep 32">
              <a:extLst>
                <a:ext uri="{FF2B5EF4-FFF2-40B4-BE49-F238E27FC236}">
                  <a16:creationId xmlns:a16="http://schemas.microsoft.com/office/drawing/2014/main" id="{39B54E86-E357-4BCD-A137-70C1F6DB65D3}"/>
                </a:ext>
              </a:extLst>
            </p:cNvPr>
            <p:cNvGrpSpPr/>
            <p:nvPr userDrawn="1"/>
          </p:nvGrpSpPr>
          <p:grpSpPr>
            <a:xfrm>
              <a:off x="-3365484" y="1226982"/>
              <a:ext cx="446937" cy="406485"/>
              <a:chOff x="-3563526" y="1409294"/>
              <a:chExt cx="354190" cy="322133"/>
            </a:xfrm>
          </p:grpSpPr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5EAA30DC-E4D9-4BD8-B000-8EE6F9AE3E33}"/>
                  </a:ext>
                </a:extLst>
              </p:cNvPr>
              <p:cNvGrpSpPr/>
              <p:nvPr userDrawn="1"/>
            </p:nvGrpSpPr>
            <p:grpSpPr>
              <a:xfrm>
                <a:off x="-3499992" y="1409294"/>
                <a:ext cx="225195" cy="195499"/>
                <a:chOff x="8987389" y="1361199"/>
                <a:chExt cx="2200275" cy="1914525"/>
              </a:xfrm>
            </p:grpSpPr>
            <p:sp>
              <p:nvSpPr>
                <p:cNvPr id="36" name="Vrije vorm: vorm 35">
                  <a:extLst>
                    <a:ext uri="{FF2B5EF4-FFF2-40B4-BE49-F238E27FC236}">
                      <a16:creationId xmlns:a16="http://schemas.microsoft.com/office/drawing/2014/main" id="{D7386DAA-6392-4965-B29F-35B5F1E03E3B}"/>
                    </a:ext>
                  </a:extLst>
                </p:cNvPr>
                <p:cNvSpPr/>
                <p:nvPr/>
              </p:nvSpPr>
              <p:spPr>
                <a:xfrm>
                  <a:off x="9363620" y="1831738"/>
                  <a:ext cx="371477" cy="371472"/>
                </a:xfrm>
                <a:custGeom>
                  <a:avLst/>
                  <a:gdLst>
                    <a:gd name="connsiteX0" fmla="*/ 369094 w 371475"/>
                    <a:gd name="connsiteY0" fmla="*/ 188119 h 371475"/>
                    <a:gd name="connsiteX1" fmla="*/ 188119 w 371475"/>
                    <a:gd name="connsiteY1" fmla="*/ 369094 h 371475"/>
                    <a:gd name="connsiteX2" fmla="*/ 7144 w 371475"/>
                    <a:gd name="connsiteY2" fmla="*/ 188119 h 371475"/>
                    <a:gd name="connsiteX3" fmla="*/ 188119 w 371475"/>
                    <a:gd name="connsiteY3" fmla="*/ 7144 h 371475"/>
                    <a:gd name="connsiteX4" fmla="*/ 369094 w 371475"/>
                    <a:gd name="connsiteY4" fmla="*/ 188119 h 371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475" h="371475">
                      <a:moveTo>
                        <a:pt x="369094" y="188119"/>
                      </a:moveTo>
                      <a:cubicBezTo>
                        <a:pt x="369094" y="288068"/>
                        <a:pt x="288068" y="369094"/>
                        <a:pt x="188119" y="369094"/>
                      </a:cubicBezTo>
                      <a:cubicBezTo>
                        <a:pt x="88169" y="369094"/>
                        <a:pt x="7144" y="288068"/>
                        <a:pt x="7144" y="188119"/>
                      </a:cubicBezTo>
                      <a:cubicBezTo>
                        <a:pt x="7144" y="88169"/>
                        <a:pt x="88169" y="7144"/>
                        <a:pt x="188119" y="7144"/>
                      </a:cubicBezTo>
                      <a:cubicBezTo>
                        <a:pt x="288068" y="7144"/>
                        <a:pt x="369094" y="88169"/>
                        <a:pt x="369094" y="188119"/>
                      </a:cubicBezTo>
                      <a:close/>
                    </a:path>
                  </a:pathLst>
                </a:custGeom>
                <a:solidFill>
                  <a:srgbClr val="1FF52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95469"/>
                  <a:endParaRPr lang="en-GB" sz="7200" noProof="0" dirty="0">
                    <a:solidFill>
                      <a:srgbClr val="211F26"/>
                    </a:solidFill>
                    <a:latin typeface="Segoe UI Light"/>
                  </a:endParaRPr>
                </a:p>
              </p:txBody>
            </p:sp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D6003DBC-2145-4A74-BE21-C88F7A80BD33}"/>
                    </a:ext>
                  </a:extLst>
                </p:cNvPr>
                <p:cNvGrpSpPr/>
                <p:nvPr/>
              </p:nvGrpSpPr>
              <p:grpSpPr>
                <a:xfrm>
                  <a:off x="8987389" y="1361199"/>
                  <a:ext cx="2200275" cy="1914525"/>
                  <a:chOff x="8987389" y="1361199"/>
                  <a:chExt cx="2200275" cy="19145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38" name="Vrije vorm: vorm 37">
                    <a:extLst>
                      <a:ext uri="{FF2B5EF4-FFF2-40B4-BE49-F238E27FC236}">
                        <a16:creationId xmlns:a16="http://schemas.microsoft.com/office/drawing/2014/main" id="{220D08C1-660C-4C84-9EAF-9F5DCE12D24C}"/>
                      </a:ext>
                    </a:extLst>
                  </p:cNvPr>
                  <p:cNvSpPr/>
                  <p:nvPr/>
                </p:nvSpPr>
                <p:spPr>
                  <a:xfrm>
                    <a:off x="8987389" y="1361199"/>
                    <a:ext cx="2200275" cy="1914525"/>
                  </a:xfrm>
                  <a:custGeom>
                    <a:avLst/>
                    <a:gdLst>
                      <a:gd name="connsiteX0" fmla="*/ 7144 w 2200275"/>
                      <a:gd name="connsiteY0" fmla="*/ 7144 h 1914525"/>
                      <a:gd name="connsiteX1" fmla="*/ 7144 w 2200275"/>
                      <a:gd name="connsiteY1" fmla="*/ 245269 h 1914525"/>
                      <a:gd name="connsiteX2" fmla="*/ 432911 w 2200275"/>
                      <a:gd name="connsiteY2" fmla="*/ 245269 h 1914525"/>
                      <a:gd name="connsiteX3" fmla="*/ 432911 w 2200275"/>
                      <a:gd name="connsiteY3" fmla="*/ 245269 h 1914525"/>
                      <a:gd name="connsiteX4" fmla="*/ 1959769 w 2200275"/>
                      <a:gd name="connsiteY4" fmla="*/ 245269 h 1914525"/>
                      <a:gd name="connsiteX5" fmla="*/ 1959769 w 2200275"/>
                      <a:gd name="connsiteY5" fmla="*/ 1674019 h 1914525"/>
                      <a:gd name="connsiteX6" fmla="*/ 245269 w 2200275"/>
                      <a:gd name="connsiteY6" fmla="*/ 1674019 h 1914525"/>
                      <a:gd name="connsiteX7" fmla="*/ 245269 w 2200275"/>
                      <a:gd name="connsiteY7" fmla="*/ 350044 h 1914525"/>
                      <a:gd name="connsiteX8" fmla="*/ 7144 w 2200275"/>
                      <a:gd name="connsiteY8" fmla="*/ 350044 h 1914525"/>
                      <a:gd name="connsiteX9" fmla="*/ 7144 w 2200275"/>
                      <a:gd name="connsiteY9" fmla="*/ 1912144 h 1914525"/>
                      <a:gd name="connsiteX10" fmla="*/ 2197894 w 2200275"/>
                      <a:gd name="connsiteY10" fmla="*/ 1912144 h 1914525"/>
                      <a:gd name="connsiteX11" fmla="*/ 2197894 w 2200275"/>
                      <a:gd name="connsiteY11" fmla="*/ 7144 h 1914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00275" h="1914525">
                        <a:moveTo>
                          <a:pt x="7144" y="7144"/>
                        </a:moveTo>
                        <a:lnTo>
                          <a:pt x="7144" y="245269"/>
                        </a:lnTo>
                        <a:lnTo>
                          <a:pt x="432911" y="245269"/>
                        </a:lnTo>
                        <a:lnTo>
                          <a:pt x="432911" y="245269"/>
                        </a:lnTo>
                        <a:lnTo>
                          <a:pt x="1959769" y="245269"/>
                        </a:lnTo>
                        <a:lnTo>
                          <a:pt x="1959769" y="1674019"/>
                        </a:lnTo>
                        <a:lnTo>
                          <a:pt x="245269" y="1674019"/>
                        </a:lnTo>
                        <a:lnTo>
                          <a:pt x="245269" y="350044"/>
                        </a:lnTo>
                        <a:lnTo>
                          <a:pt x="7144" y="350044"/>
                        </a:lnTo>
                        <a:lnTo>
                          <a:pt x="7144" y="1912144"/>
                        </a:lnTo>
                        <a:lnTo>
                          <a:pt x="2197894" y="1912144"/>
                        </a:lnTo>
                        <a:lnTo>
                          <a:pt x="2197894" y="7144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  <p:sp>
                <p:nvSpPr>
                  <p:cNvPr id="39" name="Vrije vorm: vorm 38">
                    <a:extLst>
                      <a:ext uri="{FF2B5EF4-FFF2-40B4-BE49-F238E27FC236}">
                        <a16:creationId xmlns:a16="http://schemas.microsoft.com/office/drawing/2014/main" id="{934E92B6-0CCA-4E2A-BDA0-FB0CB2039F6F}"/>
                      </a:ext>
                    </a:extLst>
                  </p:cNvPr>
                  <p:cNvSpPr/>
                  <p:nvPr/>
                </p:nvSpPr>
                <p:spPr>
                  <a:xfrm>
                    <a:off x="9362668" y="1953652"/>
                    <a:ext cx="1438273" cy="885828"/>
                  </a:xfrm>
                  <a:custGeom>
                    <a:avLst/>
                    <a:gdLst>
                      <a:gd name="connsiteX0" fmla="*/ 1070134 w 1438275"/>
                      <a:gd name="connsiteY0" fmla="*/ 7144 h 885825"/>
                      <a:gd name="connsiteX1" fmla="*/ 801529 w 1438275"/>
                      <a:gd name="connsiteY1" fmla="*/ 275749 h 885825"/>
                      <a:gd name="connsiteX2" fmla="*/ 662464 w 1438275"/>
                      <a:gd name="connsiteY2" fmla="*/ 137636 h 885825"/>
                      <a:gd name="connsiteX3" fmla="*/ 7144 w 1438275"/>
                      <a:gd name="connsiteY3" fmla="*/ 784384 h 885825"/>
                      <a:gd name="connsiteX4" fmla="*/ 108109 w 1438275"/>
                      <a:gd name="connsiteY4" fmla="*/ 885349 h 885825"/>
                      <a:gd name="connsiteX5" fmla="*/ 662464 w 1438275"/>
                      <a:gd name="connsiteY5" fmla="*/ 338614 h 885825"/>
                      <a:gd name="connsiteX6" fmla="*/ 928211 w 1438275"/>
                      <a:gd name="connsiteY6" fmla="*/ 605314 h 885825"/>
                      <a:gd name="connsiteX7" fmla="*/ 1029176 w 1438275"/>
                      <a:gd name="connsiteY7" fmla="*/ 503396 h 885825"/>
                      <a:gd name="connsiteX8" fmla="*/ 902494 w 1438275"/>
                      <a:gd name="connsiteY8" fmla="*/ 376714 h 885825"/>
                      <a:gd name="connsiteX9" fmla="*/ 1070134 w 1438275"/>
                      <a:gd name="connsiteY9" fmla="*/ 209074 h 885825"/>
                      <a:gd name="connsiteX10" fmla="*/ 1337786 w 1438275"/>
                      <a:gd name="connsiteY10" fmla="*/ 480536 h 885825"/>
                      <a:gd name="connsiteX11" fmla="*/ 1438751 w 1438275"/>
                      <a:gd name="connsiteY11" fmla="*/ 378619 h 8858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438275" h="885825">
                        <a:moveTo>
                          <a:pt x="1070134" y="7144"/>
                        </a:moveTo>
                        <a:lnTo>
                          <a:pt x="801529" y="275749"/>
                        </a:lnTo>
                        <a:lnTo>
                          <a:pt x="662464" y="137636"/>
                        </a:lnTo>
                        <a:lnTo>
                          <a:pt x="7144" y="784384"/>
                        </a:lnTo>
                        <a:lnTo>
                          <a:pt x="108109" y="885349"/>
                        </a:lnTo>
                        <a:lnTo>
                          <a:pt x="662464" y="338614"/>
                        </a:lnTo>
                        <a:lnTo>
                          <a:pt x="928211" y="605314"/>
                        </a:lnTo>
                        <a:lnTo>
                          <a:pt x="1029176" y="503396"/>
                        </a:lnTo>
                        <a:lnTo>
                          <a:pt x="902494" y="376714"/>
                        </a:lnTo>
                        <a:lnTo>
                          <a:pt x="1070134" y="209074"/>
                        </a:lnTo>
                        <a:lnTo>
                          <a:pt x="1337786" y="480536"/>
                        </a:lnTo>
                        <a:lnTo>
                          <a:pt x="1438751" y="378619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</p:grp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B80938B-ECE4-4893-9AAA-DC85171BC97F}"/>
                  </a:ext>
                </a:extLst>
              </p:cNvPr>
              <p:cNvSpPr txBox="1"/>
              <p:nvPr userDrawn="1"/>
            </p:nvSpPr>
            <p:spPr>
              <a:xfrm>
                <a:off x="-3563526" y="1617700"/>
                <a:ext cx="354190" cy="113727"/>
              </a:xfrm>
              <a:prstGeom prst="rect">
                <a:avLst/>
              </a:prstGeom>
              <a:noFill/>
            </p:spPr>
            <p:txBody>
              <a:bodyPr wrap="square" lIns="0" tIns="18000" rIns="0" bIns="0" rtlCol="0" anchor="t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Images</a:t>
                </a:r>
              </a:p>
            </p:txBody>
          </p:sp>
        </p:grpSp>
      </p:grpSp>
      <p:sp>
        <p:nvSpPr>
          <p:cNvPr id="3" name="Rechthoek 2">
            <a:extLst>
              <a:ext uri="{FF2B5EF4-FFF2-40B4-BE49-F238E27FC236}">
                <a16:creationId xmlns:a16="http://schemas.microsoft.com/office/drawing/2014/main" id="{577CA643-3156-40D1-A117-8F2AB4CFD36A}"/>
              </a:ext>
            </a:extLst>
          </p:cNvPr>
          <p:cNvSpPr/>
          <p:nvPr userDrawn="1"/>
        </p:nvSpPr>
        <p:spPr>
          <a:xfrm>
            <a:off x="0" y="1"/>
            <a:ext cx="12192000" cy="68638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BDD4EC9B-3F67-4B5E-92F0-CDC008D04810}"/>
              </a:ext>
            </a:extLst>
          </p:cNvPr>
          <p:cNvSpPr/>
          <p:nvPr userDrawn="1"/>
        </p:nvSpPr>
        <p:spPr>
          <a:xfrm>
            <a:off x="0" y="1"/>
            <a:ext cx="12192000" cy="68638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0" y="1"/>
            <a:ext cx="12192000" cy="6863849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</p:spPr>
        <p:txBody>
          <a:bodyPr lIns="0" tIns="0" rIns="6552000" bIns="0" anchor="ctr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 i="1" baseline="0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</a:t>
            </a:r>
            <a:br>
              <a:rPr lang="en-GB" noProof="0" dirty="0"/>
            </a:br>
            <a:r>
              <a:rPr lang="en-GB" noProof="0" dirty="0"/>
              <a:t>and click on ‘Insert’.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E99F936-20C2-454E-8884-2343C9A2BF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5759451"/>
            <a:ext cx="12192000" cy="1098549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984CEC5F-B3E1-4D01-8F7F-A024F0BADD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73784" y="1854201"/>
            <a:ext cx="4358216" cy="4358217"/>
          </a:xfrm>
          <a:solidFill>
            <a:schemeClr val="tx1"/>
          </a:solidFill>
        </p:spPr>
        <p:txBody>
          <a:bodyPr lIns="360000" tIns="360000" rIns="360000" bIns="360000" anchor="t" anchorCtr="0"/>
          <a:lstStyle>
            <a:lvl1pPr marL="0" indent="0">
              <a:lnSpc>
                <a:spcPts val="3467"/>
              </a:lnSpc>
              <a:buNone/>
              <a:defRPr sz="36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867" cap="all" baseline="0">
                <a:solidFill>
                  <a:schemeClr val="bg1"/>
                </a:solidFill>
              </a:defRPr>
            </a:lvl2pPr>
            <a:lvl3pPr marL="0" indent="0">
              <a:buNone/>
              <a:defRPr sz="1867" cap="all" baseline="0"/>
            </a:lvl3pPr>
            <a:lvl4pPr marL="0" indent="0">
              <a:buNone/>
              <a:defRPr sz="1867" cap="all" baseline="0"/>
            </a:lvl4pPr>
            <a:lvl5pPr marL="0" indent="0">
              <a:buNone/>
              <a:defRPr sz="1867" cap="all" baseline="0"/>
            </a:lvl5pPr>
            <a:lvl6pPr marL="0" indent="0">
              <a:buNone/>
              <a:defRPr sz="1867" cap="all" baseline="0"/>
            </a:lvl6pPr>
            <a:lvl7pPr marL="0" indent="0">
              <a:buNone/>
              <a:defRPr sz="1867" cap="all" baseline="0"/>
            </a:lvl7pPr>
            <a:lvl8pPr marL="0" indent="0">
              <a:buNone/>
              <a:defRPr sz="1867" cap="all" baseline="0"/>
            </a:lvl8pPr>
            <a:lvl9pPr marL="0" indent="0">
              <a:buFont typeface="Arial" panose="020B0604020202020204" pitchFamily="34" charset="0"/>
              <a:buNone/>
              <a:defRPr sz="1867" cap="all" baseline="0"/>
            </a:lvl9pPr>
          </a:lstStyle>
          <a:p>
            <a:r>
              <a:rPr lang="en-GB" dirty="0"/>
              <a:t>Click </a:t>
            </a:r>
            <a:br>
              <a:rPr lang="en-GB" dirty="0"/>
            </a:br>
            <a:r>
              <a:rPr lang="en-GB" dirty="0"/>
              <a:t>to edit</a:t>
            </a:r>
          </a:p>
          <a:p>
            <a:pPr lvl="1"/>
            <a:r>
              <a:rPr lang="en-GB" dirty="0"/>
              <a:t>Subtitle</a:t>
            </a:r>
          </a:p>
        </p:txBody>
      </p:sp>
      <p:sp>
        <p:nvSpPr>
          <p:cNvPr id="12" name="Tijdelijke aanduiding voor tekst 4">
            <a:extLst>
              <a:ext uri="{FF2B5EF4-FFF2-40B4-BE49-F238E27FC236}">
                <a16:creationId xmlns:a16="http://schemas.microsoft.com/office/drawing/2014/main" id="{8B5BDD7F-3F98-437B-AEB1-AD348DC8C0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1"/>
            <a:ext cx="12192000" cy="1085851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EDA1D1-D7CA-40BE-A06D-3A8D9181D4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73783" y="5211190"/>
            <a:ext cx="4359367" cy="976843"/>
          </a:xfrm>
        </p:spPr>
        <p:txBody>
          <a:bodyPr wrap="square" lIns="360000" tIns="360000" rIns="360000" bIns="360000" anchor="b" anchorCtr="0">
            <a:spAutoFit/>
          </a:bodyPr>
          <a:lstStyle>
            <a:lvl1pPr marL="0" indent="0" algn="l">
              <a:lnSpc>
                <a:spcPct val="110000"/>
              </a:lnSpc>
              <a:buNone/>
              <a:defRPr sz="1600" baseline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Name speaker</a:t>
            </a:r>
          </a:p>
        </p:txBody>
      </p:sp>
      <p:sp>
        <p:nvSpPr>
          <p:cNvPr id="11" name="Tijdelijke aanduiding voor tekst 4">
            <a:extLst>
              <a:ext uri="{FF2B5EF4-FFF2-40B4-BE49-F238E27FC236}">
                <a16:creationId xmlns:a16="http://schemas.microsoft.com/office/drawing/2014/main" id="{3D4905F4-7BF6-4193-B539-90A30E2F5B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6622288"/>
            <a:ext cx="12192000" cy="235712"/>
          </a:xfr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- INDELING">
            <a:extLst>
              <a:ext uri="{FF2B5EF4-FFF2-40B4-BE49-F238E27FC236}">
                <a16:creationId xmlns:a16="http://schemas.microsoft.com/office/drawing/2014/main" id="{ADF3374A-75EA-45ED-A7A0-8F9C84B3E030}"/>
              </a:ext>
            </a:extLst>
          </p:cNvPr>
          <p:cNvSpPr txBox="1"/>
          <p:nvPr userDrawn="1"/>
        </p:nvSpPr>
        <p:spPr>
          <a:xfrm>
            <a:off x="0" y="-692225"/>
            <a:ext cx="12192000" cy="1684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/>
            <a:r>
              <a:rPr lang="en-GB" sz="1000" b="0" cap="all" spc="67" baseline="0" dirty="0">
                <a:solidFill>
                  <a:sysClr val="windowText" lastClr="000000"/>
                </a:solidFill>
                <a:latin typeface="+mn-lt"/>
                <a:cs typeface="Calibri" panose="020F0502020204030204" pitchFamily="34" charset="0"/>
              </a:rPr>
              <a:t>layout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8644548-47F5-45D9-9C19-B260A469C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2656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 dirty="0"/>
              <a:t>Title slide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D633B5A7-FB2F-4754-8843-505D8B26453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958851" y="339099"/>
            <a:ext cx="2176049" cy="421200"/>
          </a:xfrm>
          <a:noFill/>
          <a:ln>
            <a:noFill/>
          </a:ln>
        </p:spPr>
        <p:txBody>
          <a:bodyPr lIns="1296000" tIns="0" rIns="0" bIns="0" anchor="ctr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Insert logo here</a:t>
            </a:r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421492DF-9875-4B4A-ACC7-A83A9FDB864A}"/>
              </a:ext>
            </a:extLst>
          </p:cNvPr>
          <p:cNvGrpSpPr/>
          <p:nvPr userDrawn="1"/>
        </p:nvGrpSpPr>
        <p:grpSpPr>
          <a:xfrm>
            <a:off x="12377595" y="0"/>
            <a:ext cx="3693386" cy="3307204"/>
            <a:chOff x="12377595" y="0"/>
            <a:chExt cx="3693386" cy="3307204"/>
          </a:xfrm>
        </p:grpSpPr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2AA7D80A-4368-4E84-913E-0249843533DA}"/>
                </a:ext>
              </a:extLst>
            </p:cNvPr>
            <p:cNvSpPr/>
            <p:nvPr userDrawn="1"/>
          </p:nvSpPr>
          <p:spPr>
            <a:xfrm>
              <a:off x="12377867" y="0"/>
              <a:ext cx="3593091" cy="3307204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89" name="Ovaal 88">
              <a:extLst>
                <a:ext uri="{FF2B5EF4-FFF2-40B4-BE49-F238E27FC236}">
                  <a16:creationId xmlns:a16="http://schemas.microsoft.com/office/drawing/2014/main" id="{761503B9-C302-4370-B7BB-FF8366EF9AEE}"/>
                </a:ext>
              </a:extLst>
            </p:cNvPr>
            <p:cNvSpPr/>
            <p:nvPr userDrawn="1"/>
          </p:nvSpPr>
          <p:spPr>
            <a:xfrm>
              <a:off x="12559849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90" name="Rechthoek 89">
              <a:extLst>
                <a:ext uri="{FF2B5EF4-FFF2-40B4-BE49-F238E27FC236}">
                  <a16:creationId xmlns:a16="http://schemas.microsoft.com/office/drawing/2014/main" id="{4BF40341-3B23-461D-863A-398479EE173C}"/>
                </a:ext>
              </a:extLst>
            </p:cNvPr>
            <p:cNvSpPr/>
            <p:nvPr userDrawn="1"/>
          </p:nvSpPr>
          <p:spPr>
            <a:xfrm>
              <a:off x="12844617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6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C4FD9E1F-EB94-40BF-9AE2-5B5D379E2C20}"/>
                </a:ext>
              </a:extLst>
            </p:cNvPr>
            <p:cNvSpPr/>
            <p:nvPr userDrawn="1"/>
          </p:nvSpPr>
          <p:spPr>
            <a:xfrm>
              <a:off x="12559849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34ED1F6-077F-4C6C-B87D-F618A58DD029}"/>
                </a:ext>
              </a:extLst>
            </p:cNvPr>
            <p:cNvSpPr/>
            <p:nvPr userDrawn="1"/>
          </p:nvSpPr>
          <p:spPr>
            <a:xfrm>
              <a:off x="12559849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93" name="Rechthoek 92">
              <a:extLst>
                <a:ext uri="{FF2B5EF4-FFF2-40B4-BE49-F238E27FC236}">
                  <a16:creationId xmlns:a16="http://schemas.microsoft.com/office/drawing/2014/main" id="{6E5F652D-77DA-4CEB-AC64-C2E0FBED2977}"/>
                </a:ext>
              </a:extLst>
            </p:cNvPr>
            <p:cNvSpPr/>
            <p:nvPr userDrawn="1"/>
          </p:nvSpPr>
          <p:spPr>
            <a:xfrm>
              <a:off x="12844617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2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Subtitle</a:t>
              </a:r>
            </a:p>
          </p:txBody>
        </p:sp>
        <p:sp>
          <p:nvSpPr>
            <p:cNvPr id="108" name="Rechthoek 107">
              <a:extLst>
                <a:ext uri="{FF2B5EF4-FFF2-40B4-BE49-F238E27FC236}">
                  <a16:creationId xmlns:a16="http://schemas.microsoft.com/office/drawing/2014/main" id="{DB85688E-98EA-4F68-A0F3-1A443FE134D7}"/>
                </a:ext>
              </a:extLst>
            </p:cNvPr>
            <p:cNvSpPr/>
            <p:nvPr userDrawn="1"/>
          </p:nvSpPr>
          <p:spPr>
            <a:xfrm>
              <a:off x="12377595" y="2479204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09" name="ICOON_info">
              <a:extLst>
                <a:ext uri="{FF2B5EF4-FFF2-40B4-BE49-F238E27FC236}">
                  <a16:creationId xmlns:a16="http://schemas.microsoft.com/office/drawing/2014/main" id="{510D195F-A3A8-4F51-AD95-26EB79547F16}"/>
                </a:ext>
              </a:extLst>
            </p:cNvPr>
            <p:cNvGrpSpPr/>
            <p:nvPr userDrawn="1"/>
          </p:nvGrpSpPr>
          <p:grpSpPr>
            <a:xfrm>
              <a:off x="15787296" y="2348041"/>
              <a:ext cx="283685" cy="283685"/>
              <a:chOff x="-510741" y="5913713"/>
              <a:chExt cx="267555" cy="267555"/>
            </a:xfrm>
          </p:grpSpPr>
          <p:sp>
            <p:nvSpPr>
              <p:cNvPr id="157" name="Ovaal 156">
                <a:extLst>
                  <a:ext uri="{FF2B5EF4-FFF2-40B4-BE49-F238E27FC236}">
                    <a16:creationId xmlns:a16="http://schemas.microsoft.com/office/drawing/2014/main" id="{CBD09AA2-4924-4CCB-A865-233094E7CC7A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8" name="Graphic 163" descr="Informatie">
                <a:extLst>
                  <a:ext uri="{FF2B5EF4-FFF2-40B4-BE49-F238E27FC236}">
                    <a16:creationId xmlns:a16="http://schemas.microsoft.com/office/drawing/2014/main" id="{155C26E5-D3B7-4FFE-A6A2-BB590963E746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10" name="VOORBEELD">
              <a:extLst>
                <a:ext uri="{FF2B5EF4-FFF2-40B4-BE49-F238E27FC236}">
                  <a16:creationId xmlns:a16="http://schemas.microsoft.com/office/drawing/2014/main" id="{59FFE7F0-85A5-4107-BBDB-27FCC7B41EF7}"/>
                </a:ext>
              </a:extLst>
            </p:cNvPr>
            <p:cNvGrpSpPr/>
            <p:nvPr userDrawn="1"/>
          </p:nvGrpSpPr>
          <p:grpSpPr>
            <a:xfrm>
              <a:off x="12558861" y="458674"/>
              <a:ext cx="3234311" cy="558875"/>
              <a:chOff x="-3605171" y="458674"/>
              <a:chExt cx="3234311" cy="558875"/>
            </a:xfrm>
          </p:grpSpPr>
          <p:sp>
            <p:nvSpPr>
              <p:cNvPr id="117" name="Rechthoek 116">
                <a:extLst>
                  <a:ext uri="{FF2B5EF4-FFF2-40B4-BE49-F238E27FC236}">
                    <a16:creationId xmlns:a16="http://schemas.microsoft.com/office/drawing/2014/main" id="{D6D358ED-5B80-40FE-8765-425FF3B4DB3B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118" name="Rechthoek 117">
                <a:extLst>
                  <a:ext uri="{FF2B5EF4-FFF2-40B4-BE49-F238E27FC236}">
                    <a16:creationId xmlns:a16="http://schemas.microsoft.com/office/drawing/2014/main" id="{CAA2BD8C-3B08-4FF7-BE3A-A65B6218E91C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19" name="Groep 118">
                <a:extLst>
                  <a:ext uri="{FF2B5EF4-FFF2-40B4-BE49-F238E27FC236}">
                    <a16:creationId xmlns:a16="http://schemas.microsoft.com/office/drawing/2014/main" id="{EDF679D6-3940-431E-B28E-9851706303AC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150" name="Groep 149">
                  <a:extLst>
                    <a:ext uri="{FF2B5EF4-FFF2-40B4-BE49-F238E27FC236}">
                      <a16:creationId xmlns:a16="http://schemas.microsoft.com/office/drawing/2014/main" id="{FDC19E2E-D2B8-421A-8778-68ADF99232AF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152" name="Rechte verbindingslijn 151">
                    <a:extLst>
                      <a:ext uri="{FF2B5EF4-FFF2-40B4-BE49-F238E27FC236}">
                        <a16:creationId xmlns:a16="http://schemas.microsoft.com/office/drawing/2014/main" id="{F271E741-23DA-4601-ABD9-CD5ABB20490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3" name="Rechte verbindingslijn 152">
                    <a:extLst>
                      <a:ext uri="{FF2B5EF4-FFF2-40B4-BE49-F238E27FC236}">
                        <a16:creationId xmlns:a16="http://schemas.microsoft.com/office/drawing/2014/main" id="{99ED1B32-6B11-4BB6-9C28-E80C1D77EF3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4" name="Rechte verbindingslijn 153">
                    <a:extLst>
                      <a:ext uri="{FF2B5EF4-FFF2-40B4-BE49-F238E27FC236}">
                        <a16:creationId xmlns:a16="http://schemas.microsoft.com/office/drawing/2014/main" id="{D7945E01-CC86-4615-98AB-D90964733D6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5" name="Rechte verbindingslijn 154">
                    <a:extLst>
                      <a:ext uri="{FF2B5EF4-FFF2-40B4-BE49-F238E27FC236}">
                        <a16:creationId xmlns:a16="http://schemas.microsoft.com/office/drawing/2014/main" id="{E275D2D0-E7DE-43EC-9533-26EEC02A0DC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6" name="Rechte verbindingslijn 155">
                    <a:extLst>
                      <a:ext uri="{FF2B5EF4-FFF2-40B4-BE49-F238E27FC236}">
                        <a16:creationId xmlns:a16="http://schemas.microsoft.com/office/drawing/2014/main" id="{807486EA-CBBD-4A42-83C4-EBE1294CBFB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51" name="Pijl: rechts 150">
                  <a:extLst>
                    <a:ext uri="{FF2B5EF4-FFF2-40B4-BE49-F238E27FC236}">
                      <a16:creationId xmlns:a16="http://schemas.microsoft.com/office/drawing/2014/main" id="{7DF37193-3D2E-4FE7-B11B-92C248479E5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20" name="Groep 119">
                <a:extLst>
                  <a:ext uri="{FF2B5EF4-FFF2-40B4-BE49-F238E27FC236}">
                    <a16:creationId xmlns:a16="http://schemas.microsoft.com/office/drawing/2014/main" id="{EF17FBA2-3E22-480C-ADDB-488F12816BA5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143" name="Groep 142">
                  <a:extLst>
                    <a:ext uri="{FF2B5EF4-FFF2-40B4-BE49-F238E27FC236}">
                      <a16:creationId xmlns:a16="http://schemas.microsoft.com/office/drawing/2014/main" id="{B0463589-AB40-4E55-9543-2942734EA4F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145" name="Rechte verbindingslijn 144">
                    <a:extLst>
                      <a:ext uri="{FF2B5EF4-FFF2-40B4-BE49-F238E27FC236}">
                        <a16:creationId xmlns:a16="http://schemas.microsoft.com/office/drawing/2014/main" id="{EBC8F38E-F8D0-4406-9B7E-B5DE068676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6" name="Rechte verbindingslijn 145">
                    <a:extLst>
                      <a:ext uri="{FF2B5EF4-FFF2-40B4-BE49-F238E27FC236}">
                        <a16:creationId xmlns:a16="http://schemas.microsoft.com/office/drawing/2014/main" id="{1ADF0193-1A51-48DE-B069-714F9C2217C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7" name="Rechte verbindingslijn 146">
                    <a:extLst>
                      <a:ext uri="{FF2B5EF4-FFF2-40B4-BE49-F238E27FC236}">
                        <a16:creationId xmlns:a16="http://schemas.microsoft.com/office/drawing/2014/main" id="{C3E716E2-39D4-4E4E-89C1-29680C855A2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8" name="Rechte verbindingslijn 147">
                    <a:extLst>
                      <a:ext uri="{FF2B5EF4-FFF2-40B4-BE49-F238E27FC236}">
                        <a16:creationId xmlns:a16="http://schemas.microsoft.com/office/drawing/2014/main" id="{E1640FA6-5CFE-4A4E-96A5-D2F18EA428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9" name="Rechte verbindingslijn 148">
                    <a:extLst>
                      <a:ext uri="{FF2B5EF4-FFF2-40B4-BE49-F238E27FC236}">
                        <a16:creationId xmlns:a16="http://schemas.microsoft.com/office/drawing/2014/main" id="{1552091D-0A3D-4D97-ADB2-EE242C51652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44" name="Pijl: rechts 143">
                  <a:extLst>
                    <a:ext uri="{FF2B5EF4-FFF2-40B4-BE49-F238E27FC236}">
                      <a16:creationId xmlns:a16="http://schemas.microsoft.com/office/drawing/2014/main" id="{8A38B9C2-AC04-4DB6-873C-D612A6FB6C8C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4F6211EE-B131-4061-9947-0EA341E4EA4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122" name="Rechte verbindingslijn 121">
                <a:extLst>
                  <a:ext uri="{FF2B5EF4-FFF2-40B4-BE49-F238E27FC236}">
                    <a16:creationId xmlns:a16="http://schemas.microsoft.com/office/drawing/2014/main" id="{6F950277-39B0-41AE-8110-9B8F3288D48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123" name="Rechthoek 122">
                <a:extLst>
                  <a:ext uri="{FF2B5EF4-FFF2-40B4-BE49-F238E27FC236}">
                    <a16:creationId xmlns:a16="http://schemas.microsoft.com/office/drawing/2014/main" id="{9D8976BC-CC57-466C-9719-9BB5CBE29670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124" name="Rechthoek 123">
                <a:extLst>
                  <a:ext uri="{FF2B5EF4-FFF2-40B4-BE49-F238E27FC236}">
                    <a16:creationId xmlns:a16="http://schemas.microsoft.com/office/drawing/2014/main" id="{16ABC344-BAA8-4A2E-887A-B09F400E781F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125" name="Groep 124">
                <a:extLst>
                  <a:ext uri="{FF2B5EF4-FFF2-40B4-BE49-F238E27FC236}">
                    <a16:creationId xmlns:a16="http://schemas.microsoft.com/office/drawing/2014/main" id="{9BEA432D-E5C9-4A8A-ACFD-37E6A8E13C2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56278764-0DC7-41BB-B398-4CDF96FDCA86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36" name="Groep 135">
                  <a:extLst>
                    <a:ext uri="{FF2B5EF4-FFF2-40B4-BE49-F238E27FC236}">
                      <a16:creationId xmlns:a16="http://schemas.microsoft.com/office/drawing/2014/main" id="{4804B9D7-EFA1-448F-817A-96BE6CED8DA1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138" name="Rechte verbindingslijn 137">
                    <a:extLst>
                      <a:ext uri="{FF2B5EF4-FFF2-40B4-BE49-F238E27FC236}">
                        <a16:creationId xmlns:a16="http://schemas.microsoft.com/office/drawing/2014/main" id="{CC840A0B-131F-462C-8C1D-1657329F74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9" name="Rechte verbindingslijn 138">
                    <a:extLst>
                      <a:ext uri="{FF2B5EF4-FFF2-40B4-BE49-F238E27FC236}">
                        <a16:creationId xmlns:a16="http://schemas.microsoft.com/office/drawing/2014/main" id="{100D29A6-B4D3-4400-A473-395C57F5411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0" name="Rechte verbindingslijn 139">
                    <a:extLst>
                      <a:ext uri="{FF2B5EF4-FFF2-40B4-BE49-F238E27FC236}">
                        <a16:creationId xmlns:a16="http://schemas.microsoft.com/office/drawing/2014/main" id="{F73C6135-3140-40C6-A2DF-4562BF02A2C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1" name="Rechte verbindingslijn 140">
                    <a:extLst>
                      <a:ext uri="{FF2B5EF4-FFF2-40B4-BE49-F238E27FC236}">
                        <a16:creationId xmlns:a16="http://schemas.microsoft.com/office/drawing/2014/main" id="{C1205166-0754-4017-9A4C-18056BEF19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2" name="Rechte verbindingslijn 141">
                    <a:extLst>
                      <a:ext uri="{FF2B5EF4-FFF2-40B4-BE49-F238E27FC236}">
                        <a16:creationId xmlns:a16="http://schemas.microsoft.com/office/drawing/2014/main" id="{B1F84B3A-E13F-4DAB-971F-31E5B7FA0DC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37" name="Pijl: rechts 136">
                  <a:extLst>
                    <a:ext uri="{FF2B5EF4-FFF2-40B4-BE49-F238E27FC236}">
                      <a16:creationId xmlns:a16="http://schemas.microsoft.com/office/drawing/2014/main" id="{A6DF4507-10E0-4B56-A58C-7B46B44910D1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26" name="Groep 125">
                <a:extLst>
                  <a:ext uri="{FF2B5EF4-FFF2-40B4-BE49-F238E27FC236}">
                    <a16:creationId xmlns:a16="http://schemas.microsoft.com/office/drawing/2014/main" id="{C6A8D7CF-84E0-4A7C-9987-3B1901B7460D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127" name="Rechthoek 126">
                  <a:extLst>
                    <a:ext uri="{FF2B5EF4-FFF2-40B4-BE49-F238E27FC236}">
                      <a16:creationId xmlns:a16="http://schemas.microsoft.com/office/drawing/2014/main" id="{9B0480C8-83F6-4117-8A0C-0588B52CBD1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28" name="Groep 127">
                  <a:extLst>
                    <a:ext uri="{FF2B5EF4-FFF2-40B4-BE49-F238E27FC236}">
                      <a16:creationId xmlns:a16="http://schemas.microsoft.com/office/drawing/2014/main" id="{7D27BAE4-DE5F-4303-A7A3-8BF94355E65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130" name="Rechte verbindingslijn 129">
                    <a:extLst>
                      <a:ext uri="{FF2B5EF4-FFF2-40B4-BE49-F238E27FC236}">
                        <a16:creationId xmlns:a16="http://schemas.microsoft.com/office/drawing/2014/main" id="{AFB82580-1152-4BC9-B6B6-38F2A2ABA38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1" name="Rechte verbindingslijn 130">
                    <a:extLst>
                      <a:ext uri="{FF2B5EF4-FFF2-40B4-BE49-F238E27FC236}">
                        <a16:creationId xmlns:a16="http://schemas.microsoft.com/office/drawing/2014/main" id="{597A0AF0-A517-4758-BC60-E8B11D10ECB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2" name="Rechte verbindingslijn 131">
                    <a:extLst>
                      <a:ext uri="{FF2B5EF4-FFF2-40B4-BE49-F238E27FC236}">
                        <a16:creationId xmlns:a16="http://schemas.microsoft.com/office/drawing/2014/main" id="{EDE543D5-8CF0-41C3-A9C2-043C70BF368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3" name="Rechte verbindingslijn 132">
                    <a:extLst>
                      <a:ext uri="{FF2B5EF4-FFF2-40B4-BE49-F238E27FC236}">
                        <a16:creationId xmlns:a16="http://schemas.microsoft.com/office/drawing/2014/main" id="{481CCEEB-1DDA-42F6-ACBD-B4EC9C1CD25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4" name="Rechte verbindingslijn 133">
                    <a:extLst>
                      <a:ext uri="{FF2B5EF4-FFF2-40B4-BE49-F238E27FC236}">
                        <a16:creationId xmlns:a16="http://schemas.microsoft.com/office/drawing/2014/main" id="{E60C81C8-66EA-484F-85E2-A17C81B7893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29" name="Pijl: rechts 128">
                  <a:extLst>
                    <a:ext uri="{FF2B5EF4-FFF2-40B4-BE49-F238E27FC236}">
                      <a16:creationId xmlns:a16="http://schemas.microsoft.com/office/drawing/2014/main" id="{2F2B9755-3BF1-47FE-9A2C-3B689B01DA7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449AACEB-A144-4B0F-9FA3-BB982EFC93BF}"/>
                </a:ext>
              </a:extLst>
            </p:cNvPr>
            <p:cNvGrpSpPr/>
            <p:nvPr userDrawn="1"/>
          </p:nvGrpSpPr>
          <p:grpSpPr>
            <a:xfrm>
              <a:off x="15225598" y="2610892"/>
              <a:ext cx="627798" cy="576693"/>
              <a:chOff x="-1753862" y="6112775"/>
              <a:chExt cx="759635" cy="697798"/>
            </a:xfrm>
          </p:grpSpPr>
          <p:grpSp>
            <p:nvGrpSpPr>
              <p:cNvPr id="112" name="Inspireren">
                <a:extLst>
                  <a:ext uri="{FF2B5EF4-FFF2-40B4-BE49-F238E27FC236}">
                    <a16:creationId xmlns:a16="http://schemas.microsoft.com/office/drawing/2014/main" id="{0DC9162B-7F89-4202-B2F3-B18E744509BB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1484858" y="6112775"/>
                <a:ext cx="205431" cy="293286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14" name="Freeform 12">
                  <a:extLst>
                    <a:ext uri="{FF2B5EF4-FFF2-40B4-BE49-F238E27FC236}">
                      <a16:creationId xmlns:a16="http://schemas.microsoft.com/office/drawing/2014/main" id="{EB1EA011-8943-4409-9CB4-87971F80D9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15" name="Freeform 13">
                  <a:extLst>
                    <a:ext uri="{FF2B5EF4-FFF2-40B4-BE49-F238E27FC236}">
                      <a16:creationId xmlns:a16="http://schemas.microsoft.com/office/drawing/2014/main" id="{21FA8B28-C40D-4B07-B557-74E2F44480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16" name="Freeform 14">
                  <a:extLst>
                    <a:ext uri="{FF2B5EF4-FFF2-40B4-BE49-F238E27FC236}">
                      <a16:creationId xmlns:a16="http://schemas.microsoft.com/office/drawing/2014/main" id="{F8BB142B-D60C-44B8-9EFE-50CA8AD8033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13" name="Tekstvak 112">
                <a:extLst>
                  <a:ext uri="{FF2B5EF4-FFF2-40B4-BE49-F238E27FC236}">
                    <a16:creationId xmlns:a16="http://schemas.microsoft.com/office/drawing/2014/main" id="{421EE0B1-3406-43DC-938C-E4B54B57A079}"/>
                  </a:ext>
                </a:extLst>
              </p:cNvPr>
              <p:cNvSpPr txBox="1"/>
              <p:nvPr userDrawn="1"/>
            </p:nvSpPr>
            <p:spPr>
              <a:xfrm>
                <a:off x="-1753862" y="6420664"/>
                <a:ext cx="759635" cy="38990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223" name="INSTRUCTION">
            <a:extLst>
              <a:ext uri="{FF2B5EF4-FFF2-40B4-BE49-F238E27FC236}">
                <a16:creationId xmlns:a16="http://schemas.microsoft.com/office/drawing/2014/main" id="{F5C1752E-BADE-413B-B837-3A683B7B33CE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224" name="Rechthoek 223">
              <a:extLst>
                <a:ext uri="{FF2B5EF4-FFF2-40B4-BE49-F238E27FC236}">
                  <a16:creationId xmlns:a16="http://schemas.microsoft.com/office/drawing/2014/main" id="{16B94330-4A95-4EFD-9C0A-9DDA4E0C16D9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225" name="Ovaal 224">
              <a:extLst>
                <a:ext uri="{FF2B5EF4-FFF2-40B4-BE49-F238E27FC236}">
                  <a16:creationId xmlns:a16="http://schemas.microsoft.com/office/drawing/2014/main" id="{F35EBB03-03A7-468F-9683-7673E3F7D914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26" name="Rechthoek 225">
              <a:extLst>
                <a:ext uri="{FF2B5EF4-FFF2-40B4-BE49-F238E27FC236}">
                  <a16:creationId xmlns:a16="http://schemas.microsoft.com/office/drawing/2014/main" id="{3DCFA519-2176-492E-A13F-01FBE84B7F37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27" name="Groep 226">
              <a:extLst>
                <a:ext uri="{FF2B5EF4-FFF2-40B4-BE49-F238E27FC236}">
                  <a16:creationId xmlns:a16="http://schemas.microsoft.com/office/drawing/2014/main" id="{901951B6-A085-4D80-AFD5-47CF0BFC335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81" name="Rechthoek 280">
                <a:extLst>
                  <a:ext uri="{FF2B5EF4-FFF2-40B4-BE49-F238E27FC236}">
                    <a16:creationId xmlns:a16="http://schemas.microsoft.com/office/drawing/2014/main" id="{48D2B937-4E89-4BD8-8533-1F3857D6FBF7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2" name="Ovaal 281">
                <a:extLst>
                  <a:ext uri="{FF2B5EF4-FFF2-40B4-BE49-F238E27FC236}">
                    <a16:creationId xmlns:a16="http://schemas.microsoft.com/office/drawing/2014/main" id="{8FA23003-E38D-4315-A478-5491AB6E2B4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3" name="Vrije vorm: vorm 282">
                <a:extLst>
                  <a:ext uri="{FF2B5EF4-FFF2-40B4-BE49-F238E27FC236}">
                    <a16:creationId xmlns:a16="http://schemas.microsoft.com/office/drawing/2014/main" id="{E8781DA7-6DFA-4C0F-8045-53A93192861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4" name="Rechthoek: afgeronde hoeken 283">
                <a:extLst>
                  <a:ext uri="{FF2B5EF4-FFF2-40B4-BE49-F238E27FC236}">
                    <a16:creationId xmlns:a16="http://schemas.microsoft.com/office/drawing/2014/main" id="{54A2838C-9EF3-42A4-B775-321C4C7F0E0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85" name="Rechte verbindingslijn 284">
                <a:extLst>
                  <a:ext uri="{FF2B5EF4-FFF2-40B4-BE49-F238E27FC236}">
                    <a16:creationId xmlns:a16="http://schemas.microsoft.com/office/drawing/2014/main" id="{CFF9BF3E-F09C-4D4C-B958-A64B16081F7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6" name="Rechte verbindingslijn 285">
                <a:extLst>
                  <a:ext uri="{FF2B5EF4-FFF2-40B4-BE49-F238E27FC236}">
                    <a16:creationId xmlns:a16="http://schemas.microsoft.com/office/drawing/2014/main" id="{67564F4F-C6D8-4908-ADB0-0568C29FC55F}"/>
                  </a:ext>
                </a:extLst>
              </p:cNvPr>
              <p:cNvCxnSpPr>
                <a:cxnSpLocks/>
                <a:stCxn id="28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28" name="Ovaal 227">
              <a:extLst>
                <a:ext uri="{FF2B5EF4-FFF2-40B4-BE49-F238E27FC236}">
                  <a16:creationId xmlns:a16="http://schemas.microsoft.com/office/drawing/2014/main" id="{B2535EF9-0071-43A2-8A88-807769961EF8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9" name="Rechthoek 228">
              <a:extLst>
                <a:ext uri="{FF2B5EF4-FFF2-40B4-BE49-F238E27FC236}">
                  <a16:creationId xmlns:a16="http://schemas.microsoft.com/office/drawing/2014/main" id="{C343A310-6F05-448F-91B9-F70635B60B29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30" name="Groep 229">
              <a:extLst>
                <a:ext uri="{FF2B5EF4-FFF2-40B4-BE49-F238E27FC236}">
                  <a16:creationId xmlns:a16="http://schemas.microsoft.com/office/drawing/2014/main" id="{90C265C7-4146-484E-866E-6F38D2065499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7421373D-3FAD-4860-AACB-69E4C86D008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EFCC36DD-AA57-425E-861C-B10F7236F36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0" name="Gelijkbenige driehoek 279">
                <a:extLst>
                  <a:ext uri="{FF2B5EF4-FFF2-40B4-BE49-F238E27FC236}">
                    <a16:creationId xmlns:a16="http://schemas.microsoft.com/office/drawing/2014/main" id="{482178CF-D774-441A-957D-E1F00C7B398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31" name="Ovaal 230">
              <a:extLst>
                <a:ext uri="{FF2B5EF4-FFF2-40B4-BE49-F238E27FC236}">
                  <a16:creationId xmlns:a16="http://schemas.microsoft.com/office/drawing/2014/main" id="{E6B34D1A-2958-44FA-938D-3FF39FF5E7AE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2" name="Rechthoek 231">
              <a:extLst>
                <a:ext uri="{FF2B5EF4-FFF2-40B4-BE49-F238E27FC236}">
                  <a16:creationId xmlns:a16="http://schemas.microsoft.com/office/drawing/2014/main" id="{8A7E12F7-8A09-4936-AE0D-5C19B43384D0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233" name="Groep 232">
              <a:extLst>
                <a:ext uri="{FF2B5EF4-FFF2-40B4-BE49-F238E27FC236}">
                  <a16:creationId xmlns:a16="http://schemas.microsoft.com/office/drawing/2014/main" id="{1024625E-DFC8-4988-95FD-787D7006C04D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262" name="Groep 261">
                <a:extLst>
                  <a:ext uri="{FF2B5EF4-FFF2-40B4-BE49-F238E27FC236}">
                    <a16:creationId xmlns:a16="http://schemas.microsoft.com/office/drawing/2014/main" id="{41E7E692-332B-47E5-BDC9-7C6473B6281D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265" name="Groep 264">
                  <a:extLst>
                    <a:ext uri="{FF2B5EF4-FFF2-40B4-BE49-F238E27FC236}">
                      <a16:creationId xmlns:a16="http://schemas.microsoft.com/office/drawing/2014/main" id="{68E75E48-1679-44C1-8219-98BE3C8ECDD5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272" name="Groep 271">
                    <a:extLst>
                      <a:ext uri="{FF2B5EF4-FFF2-40B4-BE49-F238E27FC236}">
                        <a16:creationId xmlns:a16="http://schemas.microsoft.com/office/drawing/2014/main" id="{CCD69469-EE62-4641-ABDB-0C962DC33EB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275" name="Rechthoek 274">
                      <a:extLst>
                        <a:ext uri="{FF2B5EF4-FFF2-40B4-BE49-F238E27FC236}">
                          <a16:creationId xmlns:a16="http://schemas.microsoft.com/office/drawing/2014/main" id="{8CFF7739-B4AE-4783-9058-47E4FB826CC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76" name="Rechthoek 275">
                      <a:extLst>
                        <a:ext uri="{FF2B5EF4-FFF2-40B4-BE49-F238E27FC236}">
                          <a16:creationId xmlns:a16="http://schemas.microsoft.com/office/drawing/2014/main" id="{2302F983-87D6-4295-881C-BFAD09DD2C5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77" name="Ovaal 276">
                      <a:extLst>
                        <a:ext uri="{FF2B5EF4-FFF2-40B4-BE49-F238E27FC236}">
                          <a16:creationId xmlns:a16="http://schemas.microsoft.com/office/drawing/2014/main" id="{E168A3EC-DFCA-4E1A-81A3-61E44F91CE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273" name="Afbeelding 272">
                    <a:extLst>
                      <a:ext uri="{FF2B5EF4-FFF2-40B4-BE49-F238E27FC236}">
                        <a16:creationId xmlns:a16="http://schemas.microsoft.com/office/drawing/2014/main" id="{04691610-E8A3-4DE1-BDF2-C08C601134A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74" name="Afbeelding 273">
                    <a:extLst>
                      <a:ext uri="{FF2B5EF4-FFF2-40B4-BE49-F238E27FC236}">
                        <a16:creationId xmlns:a16="http://schemas.microsoft.com/office/drawing/2014/main" id="{8F3B40D2-CFF6-4332-97C6-398E148CE1B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66" name="Groep 265">
                  <a:extLst>
                    <a:ext uri="{FF2B5EF4-FFF2-40B4-BE49-F238E27FC236}">
                      <a16:creationId xmlns:a16="http://schemas.microsoft.com/office/drawing/2014/main" id="{5DBB92F6-5FBA-44D3-BBFA-A62F7470DAE8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70" name="Rechthoek 269">
                    <a:extLst>
                      <a:ext uri="{FF2B5EF4-FFF2-40B4-BE49-F238E27FC236}">
                        <a16:creationId xmlns:a16="http://schemas.microsoft.com/office/drawing/2014/main" id="{492C2225-63C8-485A-A4D2-400B59192CF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71" name="Rechthoek 270">
                    <a:extLst>
                      <a:ext uri="{FF2B5EF4-FFF2-40B4-BE49-F238E27FC236}">
                        <a16:creationId xmlns:a16="http://schemas.microsoft.com/office/drawing/2014/main" id="{2E2A05B1-F30D-494B-A9F4-E0F581509D3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67" name="Groep 266">
                  <a:extLst>
                    <a:ext uri="{FF2B5EF4-FFF2-40B4-BE49-F238E27FC236}">
                      <a16:creationId xmlns:a16="http://schemas.microsoft.com/office/drawing/2014/main" id="{61D4B5C6-188A-4ED8-B019-B3FC40CA609F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68" name="Rechthoek 267">
                    <a:extLst>
                      <a:ext uri="{FF2B5EF4-FFF2-40B4-BE49-F238E27FC236}">
                        <a16:creationId xmlns:a16="http://schemas.microsoft.com/office/drawing/2014/main" id="{FADD7614-BB90-4F65-B3EF-D489A96BFF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69" name="Rechthoek 268">
                    <a:extLst>
                      <a:ext uri="{FF2B5EF4-FFF2-40B4-BE49-F238E27FC236}">
                        <a16:creationId xmlns:a16="http://schemas.microsoft.com/office/drawing/2014/main" id="{1D5494C5-6202-42C0-9DDC-458BED620BE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263" name="Rechthoek 262">
                <a:extLst>
                  <a:ext uri="{FF2B5EF4-FFF2-40B4-BE49-F238E27FC236}">
                    <a16:creationId xmlns:a16="http://schemas.microsoft.com/office/drawing/2014/main" id="{EF22BDB2-6D33-42C5-8C63-4C16D2F766F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264" name="Gelijkbenige driehoek 263">
                <a:extLst>
                  <a:ext uri="{FF2B5EF4-FFF2-40B4-BE49-F238E27FC236}">
                    <a16:creationId xmlns:a16="http://schemas.microsoft.com/office/drawing/2014/main" id="{0A48F71F-BE76-4A81-8E54-172240D46A57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34" name="Ovaal 233">
              <a:extLst>
                <a:ext uri="{FF2B5EF4-FFF2-40B4-BE49-F238E27FC236}">
                  <a16:creationId xmlns:a16="http://schemas.microsoft.com/office/drawing/2014/main" id="{FCD43849-5316-41BF-9C04-A73D7CA49276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5" name="Rechthoek 234">
              <a:extLst>
                <a:ext uri="{FF2B5EF4-FFF2-40B4-BE49-F238E27FC236}">
                  <a16:creationId xmlns:a16="http://schemas.microsoft.com/office/drawing/2014/main" id="{2947A97F-19C6-4A27-9B5A-018D353C5D67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36" name="Groep 235">
              <a:extLst>
                <a:ext uri="{FF2B5EF4-FFF2-40B4-BE49-F238E27FC236}">
                  <a16:creationId xmlns:a16="http://schemas.microsoft.com/office/drawing/2014/main" id="{31D53AF9-395F-4F51-884C-D96784618F72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247" name="Rechthoek 246">
                <a:extLst>
                  <a:ext uri="{FF2B5EF4-FFF2-40B4-BE49-F238E27FC236}">
                    <a16:creationId xmlns:a16="http://schemas.microsoft.com/office/drawing/2014/main" id="{AAA89966-D9F8-4630-B291-DED237BA6DE3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8" name="Rechthoek 247">
                <a:extLst>
                  <a:ext uri="{FF2B5EF4-FFF2-40B4-BE49-F238E27FC236}">
                    <a16:creationId xmlns:a16="http://schemas.microsoft.com/office/drawing/2014/main" id="{72244B66-502C-414A-B783-3D085DF8E978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9" name="Tekstvak 248">
                <a:extLst>
                  <a:ext uri="{FF2B5EF4-FFF2-40B4-BE49-F238E27FC236}">
                    <a16:creationId xmlns:a16="http://schemas.microsoft.com/office/drawing/2014/main" id="{057BE883-1660-4D82-9B10-FF20DDDA0BBC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250" name="Tekstvak 249">
                <a:extLst>
                  <a:ext uri="{FF2B5EF4-FFF2-40B4-BE49-F238E27FC236}">
                    <a16:creationId xmlns:a16="http://schemas.microsoft.com/office/drawing/2014/main" id="{6AB5C65D-64D8-4977-929A-4B9186997123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251" name="Vrije vorm: vorm 250">
                <a:extLst>
                  <a:ext uri="{FF2B5EF4-FFF2-40B4-BE49-F238E27FC236}">
                    <a16:creationId xmlns:a16="http://schemas.microsoft.com/office/drawing/2014/main" id="{2AE1F70E-D157-47E7-9D0F-C623BBA8B8F2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52" name="Groep 251">
                <a:extLst>
                  <a:ext uri="{FF2B5EF4-FFF2-40B4-BE49-F238E27FC236}">
                    <a16:creationId xmlns:a16="http://schemas.microsoft.com/office/drawing/2014/main" id="{87033BDC-B7F3-460A-9519-BCDFAC6D8359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258" name="Rechthoek 257">
                  <a:extLst>
                    <a:ext uri="{FF2B5EF4-FFF2-40B4-BE49-F238E27FC236}">
                      <a16:creationId xmlns:a16="http://schemas.microsoft.com/office/drawing/2014/main" id="{DE380E85-A855-4D18-BFF5-E038963E405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9" name="Rechthoek 47">
                  <a:extLst>
                    <a:ext uri="{FF2B5EF4-FFF2-40B4-BE49-F238E27FC236}">
                      <a16:creationId xmlns:a16="http://schemas.microsoft.com/office/drawing/2014/main" id="{1E899BEB-1448-4408-B565-810575EE3AD8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0" name="Rechthoek 47">
                  <a:extLst>
                    <a:ext uri="{FF2B5EF4-FFF2-40B4-BE49-F238E27FC236}">
                      <a16:creationId xmlns:a16="http://schemas.microsoft.com/office/drawing/2014/main" id="{9BE40999-8D98-4EDD-BCCD-6FC6B6C53850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1" name="Koorde 260">
                  <a:extLst>
                    <a:ext uri="{FF2B5EF4-FFF2-40B4-BE49-F238E27FC236}">
                      <a16:creationId xmlns:a16="http://schemas.microsoft.com/office/drawing/2014/main" id="{4158ACFD-7BFC-41CE-AB8D-04CD363A3965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53" name="Groep 252">
                <a:extLst>
                  <a:ext uri="{FF2B5EF4-FFF2-40B4-BE49-F238E27FC236}">
                    <a16:creationId xmlns:a16="http://schemas.microsoft.com/office/drawing/2014/main" id="{E43EAB6A-E636-404B-908B-4F4E05E133C3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254" name="Rechthoek 253">
                  <a:extLst>
                    <a:ext uri="{FF2B5EF4-FFF2-40B4-BE49-F238E27FC236}">
                      <a16:creationId xmlns:a16="http://schemas.microsoft.com/office/drawing/2014/main" id="{00B39732-ACE5-4FE7-A86E-74341E705CF1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5" name="Rechthoek 254">
                  <a:extLst>
                    <a:ext uri="{FF2B5EF4-FFF2-40B4-BE49-F238E27FC236}">
                      <a16:creationId xmlns:a16="http://schemas.microsoft.com/office/drawing/2014/main" id="{85726F31-B6E7-4E04-BCC0-F49D73FA28C8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6" name="Ovaal 255">
                  <a:extLst>
                    <a:ext uri="{FF2B5EF4-FFF2-40B4-BE49-F238E27FC236}">
                      <a16:creationId xmlns:a16="http://schemas.microsoft.com/office/drawing/2014/main" id="{D32571C1-148B-4557-931A-977E6F959150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7" name="Rechthoek 47">
                  <a:extLst>
                    <a:ext uri="{FF2B5EF4-FFF2-40B4-BE49-F238E27FC236}">
                      <a16:creationId xmlns:a16="http://schemas.microsoft.com/office/drawing/2014/main" id="{D2A646A8-B927-4E82-878F-AD95451BC509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37" name="Rechthoek 236">
              <a:extLst>
                <a:ext uri="{FF2B5EF4-FFF2-40B4-BE49-F238E27FC236}">
                  <a16:creationId xmlns:a16="http://schemas.microsoft.com/office/drawing/2014/main" id="{F1A9DF33-649B-4486-80FF-379913F0A067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38" name="ICOON_info">
              <a:extLst>
                <a:ext uri="{FF2B5EF4-FFF2-40B4-BE49-F238E27FC236}">
                  <a16:creationId xmlns:a16="http://schemas.microsoft.com/office/drawing/2014/main" id="{1420D446-4ABC-4FAC-971A-8BAB25A0E15E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245" name="Ovaal 244">
                <a:extLst>
                  <a:ext uri="{FF2B5EF4-FFF2-40B4-BE49-F238E27FC236}">
                    <a16:creationId xmlns:a16="http://schemas.microsoft.com/office/drawing/2014/main" id="{7804D874-937D-4279-AB55-70EFE3CC27BA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6" name="Graphic 163" descr="Informatie">
                <a:extLst>
                  <a:ext uri="{FF2B5EF4-FFF2-40B4-BE49-F238E27FC236}">
                    <a16:creationId xmlns:a16="http://schemas.microsoft.com/office/drawing/2014/main" id="{390BDBD7-0025-4B8B-9C02-4EEE35643552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9" name="Groep 238">
              <a:extLst>
                <a:ext uri="{FF2B5EF4-FFF2-40B4-BE49-F238E27FC236}">
                  <a16:creationId xmlns:a16="http://schemas.microsoft.com/office/drawing/2014/main" id="{993C8CF8-5204-4943-9FEA-5BB6F31C3B0F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240" name="Inspireren">
                <a:extLst>
                  <a:ext uri="{FF2B5EF4-FFF2-40B4-BE49-F238E27FC236}">
                    <a16:creationId xmlns:a16="http://schemas.microsoft.com/office/drawing/2014/main" id="{36E79C1C-3A64-4023-8CA0-9C342AF028E3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242" name="Freeform 12">
                  <a:extLst>
                    <a:ext uri="{FF2B5EF4-FFF2-40B4-BE49-F238E27FC236}">
                      <a16:creationId xmlns:a16="http://schemas.microsoft.com/office/drawing/2014/main" id="{233C9B5B-30A9-435E-A9BC-44C0E09B6D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43" name="Freeform 13">
                  <a:extLst>
                    <a:ext uri="{FF2B5EF4-FFF2-40B4-BE49-F238E27FC236}">
                      <a16:creationId xmlns:a16="http://schemas.microsoft.com/office/drawing/2014/main" id="{924B3ACA-A9DF-4137-8201-80404C754A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44" name="Freeform 14">
                  <a:extLst>
                    <a:ext uri="{FF2B5EF4-FFF2-40B4-BE49-F238E27FC236}">
                      <a16:creationId xmlns:a16="http://schemas.microsoft.com/office/drawing/2014/main" id="{462C1541-CAAB-4AC2-AACE-6D8B14FD41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241" name="Tekstvak 240">
                <a:extLst>
                  <a:ext uri="{FF2B5EF4-FFF2-40B4-BE49-F238E27FC236}">
                    <a16:creationId xmlns:a16="http://schemas.microsoft.com/office/drawing/2014/main" id="{0E0CCB79-992E-4FED-A25F-5BF95185DE2D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3456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 animBg="1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17FAAE1-C614-4125-97DB-A593375C9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 slide</a:t>
            </a:r>
          </a:p>
        </p:txBody>
      </p:sp>
      <p:sp>
        <p:nvSpPr>
          <p:cNvPr id="6" name="Tijdelijke aanduiding voor tekst 8">
            <a:extLst>
              <a:ext uri="{FF2B5EF4-FFF2-40B4-BE49-F238E27FC236}">
                <a16:creationId xmlns:a16="http://schemas.microsoft.com/office/drawing/2014/main" id="{4E507B29-D281-40F1-A879-AD5367957C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9998" y="1483785"/>
            <a:ext cx="10273152" cy="4728632"/>
          </a:xfrm>
        </p:spPr>
        <p:txBody>
          <a:bodyPr/>
          <a:lstStyle/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grpSp>
        <p:nvGrpSpPr>
          <p:cNvPr id="8" name="INSTRUCTION">
            <a:extLst>
              <a:ext uri="{FF2B5EF4-FFF2-40B4-BE49-F238E27FC236}">
                <a16:creationId xmlns:a16="http://schemas.microsoft.com/office/drawing/2014/main" id="{4BEE472A-EB78-431D-94C5-69A94283D08D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5CA06ABD-3709-4038-9CC9-E3F42E05BFB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0" name="Ovaal 9">
              <a:extLst>
                <a:ext uri="{FF2B5EF4-FFF2-40B4-BE49-F238E27FC236}">
                  <a16:creationId xmlns:a16="http://schemas.microsoft.com/office/drawing/2014/main" id="{3DCEB1AA-2BBD-4C15-B9FA-73C85508983F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5ED89F58-B7CC-4DBE-BA11-90C2EC4070E4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C7B2CDDB-4267-4155-868F-7E46051C70D1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2C3AD8F-1022-40B2-A534-069FB34AFC02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3CFB12-500E-455D-8E22-CF3D8B8FFDD9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 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7591969F-70BE-4C7E-98DF-7993FB967283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DBCEEF2-DE25-4119-8731-29B3D8A5CAC3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DD78022-1D9E-47AE-92AB-67B7A392782D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B75A9AB-7E05-48EC-B58B-BCFA17A36E36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98ABB5B-9C1D-4ECA-8059-E58EDDD8BA90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93E8DC8-A767-4AD7-AC84-839BF9C09648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2400" b="0" i="0" u="none" strike="noStrike" kern="0" cap="all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40671894-D9C7-4175-8AAF-6EC54CBD331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28502CCA-4046-4D6B-B248-152C8B6EF4FE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9388" marR="0" lvl="0" indent="-179388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 bullet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259B4F1C-FDDD-431D-8551-4467B376AC65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1401B4FD-6680-4358-AD24-DAFE62C1CA40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9388" marR="0" lvl="0" indent="-179388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9B86E632-D2CF-499A-9E75-A44507E7A446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E3F7A58B-9B13-494B-9745-F29F93FC054C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28" name="Ovaal 27">
              <a:extLst>
                <a:ext uri="{FF2B5EF4-FFF2-40B4-BE49-F238E27FC236}">
                  <a16:creationId xmlns:a16="http://schemas.microsoft.com/office/drawing/2014/main" id="{2C157A4C-F70D-4141-A4A2-5CAFEEBEBFED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35D61CD6-3287-4882-86F3-C7BD16697E6E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6FA0B625-FC4D-410D-BDD1-D90A92C74FBF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31" name="ICOON_info">
              <a:extLst>
                <a:ext uri="{FF2B5EF4-FFF2-40B4-BE49-F238E27FC236}">
                  <a16:creationId xmlns:a16="http://schemas.microsoft.com/office/drawing/2014/main" id="{9BB3455F-3FD9-42F4-8E53-0DE13DC7FF1E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9FC9124A-0F9E-4BA7-BB4C-AFBABE405DD5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Graphic 163" descr="Informatie">
                <a:extLst>
                  <a:ext uri="{FF2B5EF4-FFF2-40B4-BE49-F238E27FC236}">
                    <a16:creationId xmlns:a16="http://schemas.microsoft.com/office/drawing/2014/main" id="{9C2F8206-4EB3-4D5C-83AE-4CAB0FA42CF7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2" name="VOORBEELD">
              <a:extLst>
                <a:ext uri="{FF2B5EF4-FFF2-40B4-BE49-F238E27FC236}">
                  <a16:creationId xmlns:a16="http://schemas.microsoft.com/office/drawing/2014/main" id="{E905BFDD-C0DA-450B-9642-DE127FC43AA5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D3B56092-057F-4193-A63E-6D337E0F278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C1808887-BE61-4D1E-9D2F-E1576BC58722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1" name="Groep 40">
                <a:extLst>
                  <a:ext uri="{FF2B5EF4-FFF2-40B4-BE49-F238E27FC236}">
                    <a16:creationId xmlns:a16="http://schemas.microsoft.com/office/drawing/2014/main" id="{7A7474A5-B4FA-473D-A4FA-489AE9E96BB8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2" name="Groep 71">
                  <a:extLst>
                    <a:ext uri="{FF2B5EF4-FFF2-40B4-BE49-F238E27FC236}">
                      <a16:creationId xmlns:a16="http://schemas.microsoft.com/office/drawing/2014/main" id="{C9FCFABC-F473-410B-833E-16C362864011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4" name="Rechte verbindingslijn 73">
                    <a:extLst>
                      <a:ext uri="{FF2B5EF4-FFF2-40B4-BE49-F238E27FC236}">
                        <a16:creationId xmlns:a16="http://schemas.microsoft.com/office/drawing/2014/main" id="{9918FC1F-87A9-474A-94CB-B52041923A2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C0BA5A55-068C-4438-AC9A-EFA018C20A4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4F61A96C-26CD-4198-906F-CD7F40A1C1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4061CCD7-A27E-4638-8BED-285FB560072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C8362D1F-9AE4-4D8E-ACBD-F33B75E6448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3" name="Pijl: rechts 72">
                  <a:extLst>
                    <a:ext uri="{FF2B5EF4-FFF2-40B4-BE49-F238E27FC236}">
                      <a16:creationId xmlns:a16="http://schemas.microsoft.com/office/drawing/2014/main" id="{5086574C-70E3-4BD0-AD8E-4ACD3C09BB77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84814E4C-CED6-452F-9ADD-2ACB924D85C1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D3EA2278-D2FB-4E08-8F90-C8F9F64FE563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7" name="Rechte verbindingslijn 66">
                    <a:extLst>
                      <a:ext uri="{FF2B5EF4-FFF2-40B4-BE49-F238E27FC236}">
                        <a16:creationId xmlns:a16="http://schemas.microsoft.com/office/drawing/2014/main" id="{CFE2EFCF-ED4D-4F6F-B855-59D2864A18F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16A174D4-36D3-4768-83E1-4A833518ACD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71616FE-5F8B-42B9-A1BF-6D5620C2584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0586318A-2C66-4310-8165-51EAAB3891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E4A90557-7845-41A6-BADB-23BEF1EB074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6" name="Pijl: rechts 65">
                  <a:extLst>
                    <a:ext uri="{FF2B5EF4-FFF2-40B4-BE49-F238E27FC236}">
                      <a16:creationId xmlns:a16="http://schemas.microsoft.com/office/drawing/2014/main" id="{2BC2C8DD-2D85-452C-87E8-E6A80B91D1D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71629A45-FF6B-4221-A25E-5FC2550B04F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CBC71A73-484E-4E57-8001-09BD3BEF0E6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1A765801-A88C-403F-A6FE-BF264756AF7C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3DFF9F75-6FD1-4B1D-916B-9197365D2E28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EE3403B2-5F17-4BE8-AD82-B8F518934B8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CF2D02E6-F5EB-4003-8459-A2EE9FE3B057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6D950887-FC4B-42A4-B2A1-E9852E4648DB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0" name="Rechte verbindingslijn 59">
                    <a:extLst>
                      <a:ext uri="{FF2B5EF4-FFF2-40B4-BE49-F238E27FC236}">
                        <a16:creationId xmlns:a16="http://schemas.microsoft.com/office/drawing/2014/main" id="{9A2B3731-A568-4604-99BC-914ADF1883C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6D1A5A6B-BB45-4318-B747-240594FDA1B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2E8DEB11-C965-4101-8C51-546BD3EA03C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C33D85E3-8D7E-423B-AF7C-E467C4C2E1B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C2103A0C-BA36-461C-97F7-538C8A3C939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9" name="Pijl: rechts 58">
                  <a:extLst>
                    <a:ext uri="{FF2B5EF4-FFF2-40B4-BE49-F238E27FC236}">
                      <a16:creationId xmlns:a16="http://schemas.microsoft.com/office/drawing/2014/main" id="{EFF9EB1C-59F7-4F60-9727-5D1A089EE10C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FE7800E9-B00F-4D68-9977-959DF733B12D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6FB3D5-4E87-4A33-AC74-E5E73DF02BDE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F499494F-8B63-4166-824B-CC7F3C16D94F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A904563-EEAD-4B11-8D6E-68F49EFF5E7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D41109C4-8E01-483D-8135-559878A57C1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2A1B1658-9AA8-43BA-8462-0DBBA12956F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B4448648-2C7D-4735-9D83-C3596B13074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F02FBDE4-984A-4497-8C09-05163E48C9D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1" name="Pijl: rechts 50">
                  <a:extLst>
                    <a:ext uri="{FF2B5EF4-FFF2-40B4-BE49-F238E27FC236}">
                      <a16:creationId xmlns:a16="http://schemas.microsoft.com/office/drawing/2014/main" id="{10FB5F53-D75F-4289-8617-5156D53E0C77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33" name="Groep 32">
              <a:extLst>
                <a:ext uri="{FF2B5EF4-FFF2-40B4-BE49-F238E27FC236}">
                  <a16:creationId xmlns:a16="http://schemas.microsoft.com/office/drawing/2014/main" id="{233FC05F-A653-4107-A362-A3463EF66DB5}"/>
                </a:ext>
              </a:extLst>
            </p:cNvPr>
            <p:cNvGrpSpPr/>
            <p:nvPr userDrawn="1"/>
          </p:nvGrpSpPr>
          <p:grpSpPr>
            <a:xfrm>
              <a:off x="-938434" y="4663037"/>
              <a:ext cx="627798" cy="576693"/>
              <a:chOff x="-1753862" y="6112775"/>
              <a:chExt cx="759635" cy="697798"/>
            </a:xfrm>
          </p:grpSpPr>
          <p:grpSp>
            <p:nvGrpSpPr>
              <p:cNvPr id="34" name="Inspireren">
                <a:extLst>
                  <a:ext uri="{FF2B5EF4-FFF2-40B4-BE49-F238E27FC236}">
                    <a16:creationId xmlns:a16="http://schemas.microsoft.com/office/drawing/2014/main" id="{FEC5542D-2128-4576-9117-813676C05B40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1484858" y="6112775"/>
                <a:ext cx="205431" cy="293286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36" name="Freeform 12">
                  <a:extLst>
                    <a:ext uri="{FF2B5EF4-FFF2-40B4-BE49-F238E27FC236}">
                      <a16:creationId xmlns:a16="http://schemas.microsoft.com/office/drawing/2014/main" id="{12052C75-1EFE-4A4D-BC1E-450F47C1C6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7" name="Freeform 13">
                  <a:extLst>
                    <a:ext uri="{FF2B5EF4-FFF2-40B4-BE49-F238E27FC236}">
                      <a16:creationId xmlns:a16="http://schemas.microsoft.com/office/drawing/2014/main" id="{24439C6E-2DBE-464E-9F26-5E016D0F3B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8" name="Freeform 14">
                  <a:extLst>
                    <a:ext uri="{FF2B5EF4-FFF2-40B4-BE49-F238E27FC236}">
                      <a16:creationId xmlns:a16="http://schemas.microsoft.com/office/drawing/2014/main" id="{EF6F43D0-CC86-498B-AF6F-F9C9A7BAE70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BD44F05B-0371-4ED0-8B85-8DA3748BE863}"/>
                  </a:ext>
                </a:extLst>
              </p:cNvPr>
              <p:cNvSpPr txBox="1"/>
              <p:nvPr userDrawn="1"/>
            </p:nvSpPr>
            <p:spPr>
              <a:xfrm>
                <a:off x="-1753862" y="6420664"/>
                <a:ext cx="759635" cy="38990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145" name="INSTRUCTION">
            <a:extLst>
              <a:ext uri="{FF2B5EF4-FFF2-40B4-BE49-F238E27FC236}">
                <a16:creationId xmlns:a16="http://schemas.microsoft.com/office/drawing/2014/main" id="{9D982545-CD92-4F4A-AD7D-D1B72FAAD165}"/>
              </a:ext>
            </a:extLst>
          </p:cNvPr>
          <p:cNvGrpSpPr/>
          <p:nvPr userDrawn="1"/>
        </p:nvGrpSpPr>
        <p:grpSpPr>
          <a:xfrm>
            <a:off x="12385948" y="2860"/>
            <a:ext cx="3693114" cy="6594665"/>
            <a:chOff x="-3786165" y="0"/>
            <a:chExt cx="3693114" cy="6594665"/>
          </a:xfrm>
        </p:grpSpPr>
        <p:sp>
          <p:nvSpPr>
            <p:cNvPr id="146" name="Rechthoek 145">
              <a:extLst>
                <a:ext uri="{FF2B5EF4-FFF2-40B4-BE49-F238E27FC236}">
                  <a16:creationId xmlns:a16="http://schemas.microsoft.com/office/drawing/2014/main" id="{DA622A64-B3FE-43DD-B221-74BCAA9DC66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47" name="Ovaal 146">
              <a:extLst>
                <a:ext uri="{FF2B5EF4-FFF2-40B4-BE49-F238E27FC236}">
                  <a16:creationId xmlns:a16="http://schemas.microsoft.com/office/drawing/2014/main" id="{827D04A4-80FB-4A71-9726-6DAA2D3E2900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48" name="Rechthoek 147">
              <a:extLst>
                <a:ext uri="{FF2B5EF4-FFF2-40B4-BE49-F238E27FC236}">
                  <a16:creationId xmlns:a16="http://schemas.microsoft.com/office/drawing/2014/main" id="{BEA6538F-91DC-41CD-AEFA-0158FEB8BAEA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49" name="Groep 148">
              <a:extLst>
                <a:ext uri="{FF2B5EF4-FFF2-40B4-BE49-F238E27FC236}">
                  <a16:creationId xmlns:a16="http://schemas.microsoft.com/office/drawing/2014/main" id="{51C7C7EE-0377-4A90-974F-2F0B6EEFB2B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03" name="Rechthoek 202">
                <a:extLst>
                  <a:ext uri="{FF2B5EF4-FFF2-40B4-BE49-F238E27FC236}">
                    <a16:creationId xmlns:a16="http://schemas.microsoft.com/office/drawing/2014/main" id="{BCAAD84F-2217-4314-865A-CDDC1D29BB9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04" name="Ovaal 203">
                <a:extLst>
                  <a:ext uri="{FF2B5EF4-FFF2-40B4-BE49-F238E27FC236}">
                    <a16:creationId xmlns:a16="http://schemas.microsoft.com/office/drawing/2014/main" id="{0DBDDB9D-6D64-40FF-9942-3AC679BE6612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05" name="Vrije vorm: vorm 204">
                <a:extLst>
                  <a:ext uri="{FF2B5EF4-FFF2-40B4-BE49-F238E27FC236}">
                    <a16:creationId xmlns:a16="http://schemas.microsoft.com/office/drawing/2014/main" id="{1982073D-B356-4548-9A77-7CEB8CA897CD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06" name="Rechthoek: afgeronde hoeken 205">
                <a:extLst>
                  <a:ext uri="{FF2B5EF4-FFF2-40B4-BE49-F238E27FC236}">
                    <a16:creationId xmlns:a16="http://schemas.microsoft.com/office/drawing/2014/main" id="{7B7AD886-D559-4345-A031-B7AEC3958A03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07" name="Rechte verbindingslijn 206">
                <a:extLst>
                  <a:ext uri="{FF2B5EF4-FFF2-40B4-BE49-F238E27FC236}">
                    <a16:creationId xmlns:a16="http://schemas.microsoft.com/office/drawing/2014/main" id="{7283B858-7125-49D5-8F0E-38B16B05E3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08" name="Rechte verbindingslijn 207">
                <a:extLst>
                  <a:ext uri="{FF2B5EF4-FFF2-40B4-BE49-F238E27FC236}">
                    <a16:creationId xmlns:a16="http://schemas.microsoft.com/office/drawing/2014/main" id="{95A842A2-F3FA-450F-BEA2-34611A91FA9C}"/>
                  </a:ext>
                </a:extLst>
              </p:cNvPr>
              <p:cNvCxnSpPr>
                <a:cxnSpLocks/>
                <a:stCxn id="206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0" name="Ovaal 149">
              <a:extLst>
                <a:ext uri="{FF2B5EF4-FFF2-40B4-BE49-F238E27FC236}">
                  <a16:creationId xmlns:a16="http://schemas.microsoft.com/office/drawing/2014/main" id="{404158B7-80AE-4FFD-ABE3-A13E0E1E7606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51" name="Rechthoek 150">
              <a:extLst>
                <a:ext uri="{FF2B5EF4-FFF2-40B4-BE49-F238E27FC236}">
                  <a16:creationId xmlns:a16="http://schemas.microsoft.com/office/drawing/2014/main" id="{5539C475-6809-4865-B7FC-A8AB88FE7C17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52" name="Groep 151">
              <a:extLst>
                <a:ext uri="{FF2B5EF4-FFF2-40B4-BE49-F238E27FC236}">
                  <a16:creationId xmlns:a16="http://schemas.microsoft.com/office/drawing/2014/main" id="{9B2387BB-4493-4D3E-A07B-C2E2A63C675F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00" name="Rechthoek 199">
                <a:extLst>
                  <a:ext uri="{FF2B5EF4-FFF2-40B4-BE49-F238E27FC236}">
                    <a16:creationId xmlns:a16="http://schemas.microsoft.com/office/drawing/2014/main" id="{C5F9DEF6-D658-4D04-9855-C560A0280A3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01" name="Rechte verbindingslijn 200">
                <a:extLst>
                  <a:ext uri="{FF2B5EF4-FFF2-40B4-BE49-F238E27FC236}">
                    <a16:creationId xmlns:a16="http://schemas.microsoft.com/office/drawing/2014/main" id="{5C0FA60B-225E-4067-9420-38F0BF027A9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02" name="Gelijkbenige driehoek 201">
                <a:extLst>
                  <a:ext uri="{FF2B5EF4-FFF2-40B4-BE49-F238E27FC236}">
                    <a16:creationId xmlns:a16="http://schemas.microsoft.com/office/drawing/2014/main" id="{BBA3200D-90E7-4E4C-A4CB-5EB4441A254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53" name="Ovaal 152">
              <a:extLst>
                <a:ext uri="{FF2B5EF4-FFF2-40B4-BE49-F238E27FC236}">
                  <a16:creationId xmlns:a16="http://schemas.microsoft.com/office/drawing/2014/main" id="{162950DE-549A-4A06-871E-74E992234848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54" name="Rechthoek 153">
              <a:extLst>
                <a:ext uri="{FF2B5EF4-FFF2-40B4-BE49-F238E27FC236}">
                  <a16:creationId xmlns:a16="http://schemas.microsoft.com/office/drawing/2014/main" id="{4EE97757-9DE1-4C97-9F83-03C1189BB2ED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A33D0182-106C-4B7E-9B0A-2CC87C33A0D7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84" name="Groep 183">
                <a:extLst>
                  <a:ext uri="{FF2B5EF4-FFF2-40B4-BE49-F238E27FC236}">
                    <a16:creationId xmlns:a16="http://schemas.microsoft.com/office/drawing/2014/main" id="{8FA07363-1256-41AA-9397-6A146B66D994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87" name="Groep 186">
                  <a:extLst>
                    <a:ext uri="{FF2B5EF4-FFF2-40B4-BE49-F238E27FC236}">
                      <a16:creationId xmlns:a16="http://schemas.microsoft.com/office/drawing/2014/main" id="{6D1E212C-8BAE-4B85-A635-07F9AD3C6ECA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94" name="Groep 193">
                    <a:extLst>
                      <a:ext uri="{FF2B5EF4-FFF2-40B4-BE49-F238E27FC236}">
                        <a16:creationId xmlns:a16="http://schemas.microsoft.com/office/drawing/2014/main" id="{ADD0AFEF-D328-49ED-B6E3-E82D77FEE5F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97" name="Rechthoek 196">
                      <a:extLst>
                        <a:ext uri="{FF2B5EF4-FFF2-40B4-BE49-F238E27FC236}">
                          <a16:creationId xmlns:a16="http://schemas.microsoft.com/office/drawing/2014/main" id="{E2B21F01-240A-472D-A01E-C2DDFEC47CD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8" name="Rechthoek 197">
                      <a:extLst>
                        <a:ext uri="{FF2B5EF4-FFF2-40B4-BE49-F238E27FC236}">
                          <a16:creationId xmlns:a16="http://schemas.microsoft.com/office/drawing/2014/main" id="{B723D41C-F229-4452-B5E6-ECDD95714DD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9" name="Ovaal 198">
                      <a:extLst>
                        <a:ext uri="{FF2B5EF4-FFF2-40B4-BE49-F238E27FC236}">
                          <a16:creationId xmlns:a16="http://schemas.microsoft.com/office/drawing/2014/main" id="{F0906AF9-2040-4212-9BBC-04BCB4AFC3A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95" name="Afbeelding 194">
                    <a:extLst>
                      <a:ext uri="{FF2B5EF4-FFF2-40B4-BE49-F238E27FC236}">
                        <a16:creationId xmlns:a16="http://schemas.microsoft.com/office/drawing/2014/main" id="{EAB8CBF2-3B1A-4C63-A4D7-37382EAFB6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96" name="Afbeelding 195">
                    <a:extLst>
                      <a:ext uri="{FF2B5EF4-FFF2-40B4-BE49-F238E27FC236}">
                        <a16:creationId xmlns:a16="http://schemas.microsoft.com/office/drawing/2014/main" id="{43FCDF3F-6E77-477A-BC58-077F71B95F3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88" name="Groep 187">
                  <a:extLst>
                    <a:ext uri="{FF2B5EF4-FFF2-40B4-BE49-F238E27FC236}">
                      <a16:creationId xmlns:a16="http://schemas.microsoft.com/office/drawing/2014/main" id="{DF8245CD-A885-4DE4-9E20-26C945429AC5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92" name="Rechthoek 191">
                    <a:extLst>
                      <a:ext uri="{FF2B5EF4-FFF2-40B4-BE49-F238E27FC236}">
                        <a16:creationId xmlns:a16="http://schemas.microsoft.com/office/drawing/2014/main" id="{35C05B72-D820-4B36-9443-BA966A5AECB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93" name="Rechthoek 192">
                    <a:extLst>
                      <a:ext uri="{FF2B5EF4-FFF2-40B4-BE49-F238E27FC236}">
                        <a16:creationId xmlns:a16="http://schemas.microsoft.com/office/drawing/2014/main" id="{58BAD05B-10CE-42EE-9ED6-785176BA93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89" name="Groep 188">
                  <a:extLst>
                    <a:ext uri="{FF2B5EF4-FFF2-40B4-BE49-F238E27FC236}">
                      <a16:creationId xmlns:a16="http://schemas.microsoft.com/office/drawing/2014/main" id="{AC9C112B-338F-4B37-9642-55D46F7F4F4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90" name="Rechthoek 189">
                    <a:extLst>
                      <a:ext uri="{FF2B5EF4-FFF2-40B4-BE49-F238E27FC236}">
                        <a16:creationId xmlns:a16="http://schemas.microsoft.com/office/drawing/2014/main" id="{84F7F108-90BC-430D-A285-34E9041640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91" name="Rechthoek 190">
                    <a:extLst>
                      <a:ext uri="{FF2B5EF4-FFF2-40B4-BE49-F238E27FC236}">
                        <a16:creationId xmlns:a16="http://schemas.microsoft.com/office/drawing/2014/main" id="{29346EB4-1125-48D9-AB50-141C907CBF98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85" name="Rechthoek 184">
                <a:extLst>
                  <a:ext uri="{FF2B5EF4-FFF2-40B4-BE49-F238E27FC236}">
                    <a16:creationId xmlns:a16="http://schemas.microsoft.com/office/drawing/2014/main" id="{DB0AACD7-FEB4-4489-B3E8-851C78B6A40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86" name="Gelijkbenige driehoek 185">
                <a:extLst>
                  <a:ext uri="{FF2B5EF4-FFF2-40B4-BE49-F238E27FC236}">
                    <a16:creationId xmlns:a16="http://schemas.microsoft.com/office/drawing/2014/main" id="{77A7FD72-0B4D-46D1-B6D6-39AAB5BAF7AE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56" name="Ovaal 155">
              <a:extLst>
                <a:ext uri="{FF2B5EF4-FFF2-40B4-BE49-F238E27FC236}">
                  <a16:creationId xmlns:a16="http://schemas.microsoft.com/office/drawing/2014/main" id="{77E730ED-9790-4658-AC95-5C95FEC4CCB0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57" name="Rechthoek 156">
              <a:extLst>
                <a:ext uri="{FF2B5EF4-FFF2-40B4-BE49-F238E27FC236}">
                  <a16:creationId xmlns:a16="http://schemas.microsoft.com/office/drawing/2014/main" id="{5ACD542B-E25D-4182-B9AC-DB9AE0B22F97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58" name="Groep 157">
              <a:extLst>
                <a:ext uri="{FF2B5EF4-FFF2-40B4-BE49-F238E27FC236}">
                  <a16:creationId xmlns:a16="http://schemas.microsoft.com/office/drawing/2014/main" id="{30581ACE-1044-47B4-9125-B222A8513DEC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A1ECE873-D143-441E-82FC-1FC4A6C3C49F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2BC56403-29A1-4B59-8D57-821BD5B76DFB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71" name="Tekstvak 170">
                <a:extLst>
                  <a:ext uri="{FF2B5EF4-FFF2-40B4-BE49-F238E27FC236}">
                    <a16:creationId xmlns:a16="http://schemas.microsoft.com/office/drawing/2014/main" id="{B1795101-131F-46DE-8DD1-63E032FB9707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72" name="Tekstvak 171">
                <a:extLst>
                  <a:ext uri="{FF2B5EF4-FFF2-40B4-BE49-F238E27FC236}">
                    <a16:creationId xmlns:a16="http://schemas.microsoft.com/office/drawing/2014/main" id="{7A8F47BF-89B6-4F68-9737-921DDB1D3735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73" name="Vrije vorm: vorm 172">
                <a:extLst>
                  <a:ext uri="{FF2B5EF4-FFF2-40B4-BE49-F238E27FC236}">
                    <a16:creationId xmlns:a16="http://schemas.microsoft.com/office/drawing/2014/main" id="{1D9DB40D-9536-4B3D-8F68-BE0572D4A171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74" name="Groep 173">
                <a:extLst>
                  <a:ext uri="{FF2B5EF4-FFF2-40B4-BE49-F238E27FC236}">
                    <a16:creationId xmlns:a16="http://schemas.microsoft.com/office/drawing/2014/main" id="{399F2F9F-8769-4A73-B551-C6890A36EE70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80" name="Rechthoek 179">
                  <a:extLst>
                    <a:ext uri="{FF2B5EF4-FFF2-40B4-BE49-F238E27FC236}">
                      <a16:creationId xmlns:a16="http://schemas.microsoft.com/office/drawing/2014/main" id="{6D905037-4899-4120-A7F1-6E0795F70BE2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1" name="Rechthoek 47">
                  <a:extLst>
                    <a:ext uri="{FF2B5EF4-FFF2-40B4-BE49-F238E27FC236}">
                      <a16:creationId xmlns:a16="http://schemas.microsoft.com/office/drawing/2014/main" id="{D6301435-FA4A-486D-A6B8-A2C4DDC386C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2" name="Rechthoek 47">
                  <a:extLst>
                    <a:ext uri="{FF2B5EF4-FFF2-40B4-BE49-F238E27FC236}">
                      <a16:creationId xmlns:a16="http://schemas.microsoft.com/office/drawing/2014/main" id="{D4BED986-8A96-4EA3-87E5-AA8F2B163EB0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3" name="Koorde 182">
                  <a:extLst>
                    <a:ext uri="{FF2B5EF4-FFF2-40B4-BE49-F238E27FC236}">
                      <a16:creationId xmlns:a16="http://schemas.microsoft.com/office/drawing/2014/main" id="{BF3EBAA4-9731-4165-813D-E866A1C5F540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75" name="Groep 174">
                <a:extLst>
                  <a:ext uri="{FF2B5EF4-FFF2-40B4-BE49-F238E27FC236}">
                    <a16:creationId xmlns:a16="http://schemas.microsoft.com/office/drawing/2014/main" id="{09116225-4C24-41ED-B1C8-A44509A0E8F4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76" name="Rechthoek 175">
                  <a:extLst>
                    <a:ext uri="{FF2B5EF4-FFF2-40B4-BE49-F238E27FC236}">
                      <a16:creationId xmlns:a16="http://schemas.microsoft.com/office/drawing/2014/main" id="{CE2EB95E-90D6-4A58-A99F-9CD81E2C45D3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7" name="Rechthoek 176">
                  <a:extLst>
                    <a:ext uri="{FF2B5EF4-FFF2-40B4-BE49-F238E27FC236}">
                      <a16:creationId xmlns:a16="http://schemas.microsoft.com/office/drawing/2014/main" id="{FC17E83D-6F27-4061-BF33-4C2C711176E5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8" name="Ovaal 177">
                  <a:extLst>
                    <a:ext uri="{FF2B5EF4-FFF2-40B4-BE49-F238E27FC236}">
                      <a16:creationId xmlns:a16="http://schemas.microsoft.com/office/drawing/2014/main" id="{3CFDF267-7C20-4051-9D06-19468F093451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9" name="Rechthoek 47">
                  <a:extLst>
                    <a:ext uri="{FF2B5EF4-FFF2-40B4-BE49-F238E27FC236}">
                      <a16:creationId xmlns:a16="http://schemas.microsoft.com/office/drawing/2014/main" id="{C1C6C807-A4BA-4F69-841F-F4472566CF3A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59" name="Rechthoek 158">
              <a:extLst>
                <a:ext uri="{FF2B5EF4-FFF2-40B4-BE49-F238E27FC236}">
                  <a16:creationId xmlns:a16="http://schemas.microsoft.com/office/drawing/2014/main" id="{F2E798D7-E25F-4171-984B-EA66E04ADDA7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60" name="ICOON_info">
              <a:extLst>
                <a:ext uri="{FF2B5EF4-FFF2-40B4-BE49-F238E27FC236}">
                  <a16:creationId xmlns:a16="http://schemas.microsoft.com/office/drawing/2014/main" id="{03C7AB2A-C2EC-4CA9-A6BC-71410AC799D0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67" name="Ovaal 166">
                <a:extLst>
                  <a:ext uri="{FF2B5EF4-FFF2-40B4-BE49-F238E27FC236}">
                    <a16:creationId xmlns:a16="http://schemas.microsoft.com/office/drawing/2014/main" id="{3206703F-6DED-47E1-BE48-B42DB72A18B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68" name="Graphic 163" descr="Informatie">
                <a:extLst>
                  <a:ext uri="{FF2B5EF4-FFF2-40B4-BE49-F238E27FC236}">
                    <a16:creationId xmlns:a16="http://schemas.microsoft.com/office/drawing/2014/main" id="{806D5EBC-4315-4041-B3DC-CDD3F58CB0A7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61" name="Groep 160">
              <a:extLst>
                <a:ext uri="{FF2B5EF4-FFF2-40B4-BE49-F238E27FC236}">
                  <a16:creationId xmlns:a16="http://schemas.microsoft.com/office/drawing/2014/main" id="{70A92579-308D-4C1A-9342-072A10DD72EC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62" name="Inspireren">
                <a:extLst>
                  <a:ext uri="{FF2B5EF4-FFF2-40B4-BE49-F238E27FC236}">
                    <a16:creationId xmlns:a16="http://schemas.microsoft.com/office/drawing/2014/main" id="{E343D0E3-4D1D-438D-A011-A2B7B50FD7C2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64" name="Freeform 12">
                  <a:extLst>
                    <a:ext uri="{FF2B5EF4-FFF2-40B4-BE49-F238E27FC236}">
                      <a16:creationId xmlns:a16="http://schemas.microsoft.com/office/drawing/2014/main" id="{CEA07E2C-B92C-4586-8D48-2C4242F6F6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65" name="Freeform 13">
                  <a:extLst>
                    <a:ext uri="{FF2B5EF4-FFF2-40B4-BE49-F238E27FC236}">
                      <a16:creationId xmlns:a16="http://schemas.microsoft.com/office/drawing/2014/main" id="{C42D2D13-DA46-4982-A886-DC66674895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66" name="Freeform 14">
                  <a:extLst>
                    <a:ext uri="{FF2B5EF4-FFF2-40B4-BE49-F238E27FC236}">
                      <a16:creationId xmlns:a16="http://schemas.microsoft.com/office/drawing/2014/main" id="{4794AE73-5E62-4F8F-80F8-5A7B0318EB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63" name="Tekstvak 162">
                <a:extLst>
                  <a:ext uri="{FF2B5EF4-FFF2-40B4-BE49-F238E27FC236}">
                    <a16:creationId xmlns:a16="http://schemas.microsoft.com/office/drawing/2014/main" id="{690E2DED-5EB8-4E28-BE8C-8CB6C7176108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43" name="Picture Placeholder 2">
            <a:extLst>
              <a:ext uri="{FF2B5EF4-FFF2-40B4-BE49-F238E27FC236}">
                <a16:creationId xmlns:a16="http://schemas.microsoft.com/office/drawing/2014/main" id="{D16D8713-D3F1-4EE5-BF04-1D9EA0586617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1639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XS (1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4">
            <a:extLst>
              <a:ext uri="{FF2B5EF4-FFF2-40B4-BE49-F238E27FC236}">
                <a16:creationId xmlns:a16="http://schemas.microsoft.com/office/drawing/2014/main" id="{9075450D-82DE-4BCB-8B53-0EF5C29628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84595" y="0"/>
            <a:ext cx="3307405" cy="68580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7663543" y="1085320"/>
            <a:ext cx="3567490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click on ‘Images’, select the preferred image and click on ‘Insert’.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XS (1)</a:t>
            </a:r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F2ABF538-4102-419E-8B35-184F2B5C86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6325966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grpSp>
        <p:nvGrpSpPr>
          <p:cNvPr id="11" name="INSTRUCTION">
            <a:extLst>
              <a:ext uri="{FF2B5EF4-FFF2-40B4-BE49-F238E27FC236}">
                <a16:creationId xmlns:a16="http://schemas.microsoft.com/office/drawing/2014/main" id="{98569D3F-9479-4855-ACEB-1057B5D9AB0D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4E0CE3A3-563F-47F8-9089-0950D2B00297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787162B-1E9A-4682-BE72-38ABAAA2A96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DC920EC1-8925-44E4-93C7-0691696018AF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CEFA483-7854-4B58-B56C-A0520AD7CC1D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069C325-4105-4DD0-90D1-9BDFDC9D230E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A9A18BCB-B8EB-4A0F-B40B-F8A27F4ACCCA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FECCECC-3430-4577-8712-7011C11F0D18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50EB624-24E7-48BD-A48D-B71742C91C4F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77D8D6A-3F3B-418C-BF1C-CCB4578DAD3F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DDE642E7-F2CE-4601-8814-6497917891EA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2F893459-F05C-48CB-A470-7C16C2CAC1F3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ECC090F6-EC74-4ED5-9AB0-1EADF5D85897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D369E726-029C-467C-BFFF-CB788ED5AF80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ED5175B-6688-4EDF-8A1F-FAAE1C34CE17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D92D3E16-F138-4BF2-9E91-0C5573279E37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D07392E4-B856-486C-9EE9-648014EDBC70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6A00B338-150F-4EA4-8FB3-316D77E9428E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95C93DA9-28F2-4C95-944B-DA168E955B1B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AE94094B-5D1C-4477-979D-E7D96CDC7509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A9BD7CC6-0076-4550-9BE8-01D1A0FD1362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3616DBDC-7988-4D93-84B9-D1E9E9F705A5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90E4A8B7-9401-4470-A6FA-1383DB3E9308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337438A-26D1-487D-84C0-52B921577D1C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AC75E64B-4F25-4D29-B021-A74419D1D81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EE11EFAB-995B-4FB9-A470-9CA3D76CC183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0B479AFD-875B-4837-B828-0508ED82D04D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9E9F3066-424F-4415-AF66-936CE50F4760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9F909F80-FC21-4A29-9342-14655E362473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C651D2C6-3867-4D18-A0AC-1966A235BA1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E96D3A69-10D9-4BAF-8B09-6B17129EBD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F7086248-3D73-4A24-8AC7-BBF13BFAE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423AAB58-E92F-4D97-93B7-EB914F1CA43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F044A7EA-346A-4450-B1B1-4739BC842C2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BE1B8583-D040-42B6-A904-7457EC694C8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49563BEB-6A1E-4A6F-8596-E7EC8118C5C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00BE9DA6-D7B7-4253-8063-D44A44D9C720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36C3FD95-E9FE-48B9-881D-CF4E327249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567C047-8DF6-45E9-B5E0-CB18EC8F4AC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D8FD1AA-74FF-42F5-86A1-BB2D71F38FB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70382568-BE26-4892-8269-686D591D3C4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E4E8528E-D123-4C4B-81D8-85A62DA81D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848CC26C-5847-49B7-B76C-B0AC44C40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CC693759-C3CD-422E-BD84-C72C3D7A7D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7806AB88-6DA0-4C1F-BD84-61FEF648E8A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3A2F1F56-6C3E-496E-AB8B-4ACEDEFC333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BBB86696-7130-4175-A7F4-B00431ADD3C9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B975AA0D-D6FB-4FA4-9475-011889F2D536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8BF48238-A695-4C82-84EC-1D53ECE62A80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59F34B5-149A-4388-A9A0-B35F8457D093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289D9073-939D-42FF-B803-5CBC3CCF41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89670FE9-11B1-4ED3-A27F-8A8FE287F16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23480241-BF59-44D2-9B8C-662F755D6E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8D004F20-D749-45ED-B33E-74D06D5BB4E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A248702-C682-4760-8E57-B4C9A87197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88A89B92-3A37-434D-B10E-EB277EC5823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4EFA5DF9-CB8F-41D1-938D-D007B051905C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1C77E014-568E-455F-A4F9-F661B5AB1401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776219EA-2737-4F15-8F43-210A197A9E4C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96B0D4F4-541E-47F6-9424-751CF26F443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3D2E104B-95A0-4D4E-AB55-330F255B654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7BF0C9A6-173B-40F6-B8DE-A0F367C9113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1F2AE28-CACA-4C6A-9024-4D6DA1FA187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327A1649-9399-41C8-B285-E91CAD80FDB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09F47C62-A9A5-4111-B0F9-EAE5EA73C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C5EF4C59-FA40-483F-ACD6-4D4274A6E75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F7BF8ABE-B4D3-42B7-A735-4812B2B26EE5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8C780CB7-703C-436A-A017-02E41FEBEB96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A5B7D3B3-C594-47CE-BB37-CFA141986A52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8457B391-D110-452C-87DF-19796845CB76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1ED212D1-A17C-4A4E-9B78-212398BF939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81A7CD95-AF1C-4976-95C0-EC4B0CC1F2C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2F6BCA34-DA21-458A-8478-D1E9AC8C26B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C5DC8689-86DE-4C5B-9F4A-8864DB2B29E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4235AAC6-B90D-42B8-AC6A-A0EFD955C49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7C105077-5E9A-4315-8A42-73F0629D4EE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5347298B-48C3-4B83-9871-6B615D88ABB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E7C5025E-7519-4A1C-99FB-BECA1648DC8B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1BA37100-2B18-4889-972C-475B31B8C84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9EE27AB8-2DA4-48C1-9C84-C25FFC399DBA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772C1EC4-964D-4A73-AB4F-3C51FD7A8652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BCF9517E-26BB-410A-8E62-E71426AFD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90C506BC-D938-4BE1-9FC7-8C745ABB150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0A71592E-F9AA-433D-9256-4F1C8A0FAB4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4416DAE6-E4E9-4F9A-808C-89EEBB8E712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73731DD4-1070-47B7-BECD-6C89F511CFE3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DE9E0485-079B-414D-A3BD-270E4535A5EA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2E885E2A-EA7F-4B12-ABC9-9C52E73BCF79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6E7C2530-D6AD-4E3B-BCFA-12276124E586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45AC8720-6867-42CF-B935-91B4C229A8C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F8ABC956-90F4-4B03-A528-92C78B0CA13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795B4EC4-A56C-4912-8337-A38F284D1FE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20611CBB-70D9-4A5B-9600-176A9082597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5D975EDB-AE93-4344-81C4-8EF38440D76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3FF25884-5C07-4A83-A01A-5B1381C72A2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49627AEF-B7F5-490A-835F-F608784CCCF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0788DD85-4B12-4A3D-A0B1-1B5D351B9D2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B756CBCD-2D8C-42CA-A533-FAC5FFDD1BB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78A6E5F7-210B-47E7-834C-253AAC13C2FA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8C10E463-8758-45E6-9DCF-4E67F774541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34D2E33-859C-4B23-AEEB-2BF3DB142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C7E4B0C9-785B-421A-8915-92FF76F21D41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F40E4F8B-959E-493C-9F25-9F28E6B867D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33B0DB70-B2FE-4EFE-B886-7C72B6032AAC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9884F37F-D79C-4779-9D3B-2CB8D8DAE1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A84C3843-2F49-48E5-BC5E-5510B14BD6EF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09C5E1D3-37BF-46FE-807A-99E38B530B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3" name="INSTRUCTION">
            <a:extLst>
              <a:ext uri="{FF2B5EF4-FFF2-40B4-BE49-F238E27FC236}">
                <a16:creationId xmlns:a16="http://schemas.microsoft.com/office/drawing/2014/main" id="{FBC4778F-95FF-43E0-A261-C60109CDF940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4" name="Rechthoek 123">
              <a:extLst>
                <a:ext uri="{FF2B5EF4-FFF2-40B4-BE49-F238E27FC236}">
                  <a16:creationId xmlns:a16="http://schemas.microsoft.com/office/drawing/2014/main" id="{544605CE-8985-4E7A-9D61-CFA9EED4336F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5" name="Ovaal 124">
              <a:extLst>
                <a:ext uri="{FF2B5EF4-FFF2-40B4-BE49-F238E27FC236}">
                  <a16:creationId xmlns:a16="http://schemas.microsoft.com/office/drawing/2014/main" id="{58831A47-A999-4092-B183-2FA5DC52C92C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8A329361-15A1-4083-AA0E-0A8D394BFE1E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7" name="Groep 126">
              <a:extLst>
                <a:ext uri="{FF2B5EF4-FFF2-40B4-BE49-F238E27FC236}">
                  <a16:creationId xmlns:a16="http://schemas.microsoft.com/office/drawing/2014/main" id="{2F714ED7-F266-4B06-A083-E3CC8D9BDC2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1" name="Rechthoek 180">
                <a:extLst>
                  <a:ext uri="{FF2B5EF4-FFF2-40B4-BE49-F238E27FC236}">
                    <a16:creationId xmlns:a16="http://schemas.microsoft.com/office/drawing/2014/main" id="{1FECA8F8-2D32-411F-B4CB-96418B1C792D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2" name="Ovaal 181">
                <a:extLst>
                  <a:ext uri="{FF2B5EF4-FFF2-40B4-BE49-F238E27FC236}">
                    <a16:creationId xmlns:a16="http://schemas.microsoft.com/office/drawing/2014/main" id="{F6954862-9AA7-4613-A733-50BD2D93268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Vrije vorm: vorm 182">
                <a:extLst>
                  <a:ext uri="{FF2B5EF4-FFF2-40B4-BE49-F238E27FC236}">
                    <a16:creationId xmlns:a16="http://schemas.microsoft.com/office/drawing/2014/main" id="{0A9ECAFF-58EF-466C-97E2-7F2C398C1C8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Rechthoek: afgeronde hoeken 183">
                <a:extLst>
                  <a:ext uri="{FF2B5EF4-FFF2-40B4-BE49-F238E27FC236}">
                    <a16:creationId xmlns:a16="http://schemas.microsoft.com/office/drawing/2014/main" id="{82A2DF33-23C8-4F1C-A547-DD1BC385EC0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5" name="Rechte verbindingslijn 184">
                <a:extLst>
                  <a:ext uri="{FF2B5EF4-FFF2-40B4-BE49-F238E27FC236}">
                    <a16:creationId xmlns:a16="http://schemas.microsoft.com/office/drawing/2014/main" id="{C458D43C-D24F-48C2-9EE4-9BD387DAA70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05181E67-589D-44EE-B78D-7E8FB77FDFE2}"/>
                  </a:ext>
                </a:extLst>
              </p:cNvPr>
              <p:cNvCxnSpPr>
                <a:cxnSpLocks/>
                <a:stCxn id="18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8" name="Ovaal 127">
              <a:extLst>
                <a:ext uri="{FF2B5EF4-FFF2-40B4-BE49-F238E27FC236}">
                  <a16:creationId xmlns:a16="http://schemas.microsoft.com/office/drawing/2014/main" id="{759FE33B-6854-4326-91F8-885D12C24ED0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5AE7C3A0-9F75-41CC-BFD3-6349FB063D2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78F06960-A740-401E-A21B-5529F1CBC018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8" name="Rechthoek 177">
                <a:extLst>
                  <a:ext uri="{FF2B5EF4-FFF2-40B4-BE49-F238E27FC236}">
                    <a16:creationId xmlns:a16="http://schemas.microsoft.com/office/drawing/2014/main" id="{263D1B3B-2100-45A2-8870-1E580096949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79" name="Rechte verbindingslijn 178">
                <a:extLst>
                  <a:ext uri="{FF2B5EF4-FFF2-40B4-BE49-F238E27FC236}">
                    <a16:creationId xmlns:a16="http://schemas.microsoft.com/office/drawing/2014/main" id="{4F0D2C63-E415-4C6A-9635-EE5EA5EE5EB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0" name="Gelijkbenige driehoek 179">
                <a:extLst>
                  <a:ext uri="{FF2B5EF4-FFF2-40B4-BE49-F238E27FC236}">
                    <a16:creationId xmlns:a16="http://schemas.microsoft.com/office/drawing/2014/main" id="{D2080CFF-5D03-4514-95AA-11D80A57F18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1" name="Ovaal 130">
              <a:extLst>
                <a:ext uri="{FF2B5EF4-FFF2-40B4-BE49-F238E27FC236}">
                  <a16:creationId xmlns:a16="http://schemas.microsoft.com/office/drawing/2014/main" id="{C9AEDE91-3CB8-43DB-8CDA-D3758C91264D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2" name="Rechthoek 131">
              <a:extLst>
                <a:ext uri="{FF2B5EF4-FFF2-40B4-BE49-F238E27FC236}">
                  <a16:creationId xmlns:a16="http://schemas.microsoft.com/office/drawing/2014/main" id="{43406F86-2BE2-4E7C-B2CD-CFDF4038983F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3" name="Groep 132">
              <a:extLst>
                <a:ext uri="{FF2B5EF4-FFF2-40B4-BE49-F238E27FC236}">
                  <a16:creationId xmlns:a16="http://schemas.microsoft.com/office/drawing/2014/main" id="{3305826E-96C0-492C-B87E-99F3A079ACF1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433F1B6C-E382-465A-9B68-04EFC3A1B37E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5" name="Groep 164">
                  <a:extLst>
                    <a:ext uri="{FF2B5EF4-FFF2-40B4-BE49-F238E27FC236}">
                      <a16:creationId xmlns:a16="http://schemas.microsoft.com/office/drawing/2014/main" id="{5ABFB134-AE10-48EB-A72C-F0B8E8667ABF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2" name="Groep 171">
                    <a:extLst>
                      <a:ext uri="{FF2B5EF4-FFF2-40B4-BE49-F238E27FC236}">
                        <a16:creationId xmlns:a16="http://schemas.microsoft.com/office/drawing/2014/main" id="{F986CF4C-AE38-4C7B-9371-03857B56E0C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5" name="Rechthoek 174">
                      <a:extLst>
                        <a:ext uri="{FF2B5EF4-FFF2-40B4-BE49-F238E27FC236}">
                          <a16:creationId xmlns:a16="http://schemas.microsoft.com/office/drawing/2014/main" id="{5056FE85-7762-4AEC-B182-BB7C76296FA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DD15C809-AFE7-404B-AE50-BE1E51DEE96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Ovaal 176">
                      <a:extLst>
                        <a:ext uri="{FF2B5EF4-FFF2-40B4-BE49-F238E27FC236}">
                          <a16:creationId xmlns:a16="http://schemas.microsoft.com/office/drawing/2014/main" id="{15B5BBE6-9AD0-416D-AAE6-AEBF0D5B630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3" name="Afbeelding 172">
                    <a:extLst>
                      <a:ext uri="{FF2B5EF4-FFF2-40B4-BE49-F238E27FC236}">
                        <a16:creationId xmlns:a16="http://schemas.microsoft.com/office/drawing/2014/main" id="{22631CCD-5EA1-4015-A32F-37A68318FEFA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B278D618-CFE6-42A7-92A2-4BB1CE148F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C386485C-DC54-4EDC-A1A9-355DC3906441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E625783E-D2F6-4DA1-A215-998858F45CB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C88A018A-4D94-44B2-840D-49F7C2FD99D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544976E0-9D10-44CE-A1C2-F70AD5C2F0FE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8" name="Rechthoek 167">
                    <a:extLst>
                      <a:ext uri="{FF2B5EF4-FFF2-40B4-BE49-F238E27FC236}">
                        <a16:creationId xmlns:a16="http://schemas.microsoft.com/office/drawing/2014/main" id="{6A61529B-CBE9-4002-9ED0-B8E628D7A2C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113F46A5-F42A-4992-8EA6-295D592AD97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3" name="Rechthoek 162">
                <a:extLst>
                  <a:ext uri="{FF2B5EF4-FFF2-40B4-BE49-F238E27FC236}">
                    <a16:creationId xmlns:a16="http://schemas.microsoft.com/office/drawing/2014/main" id="{90FB1E08-6112-4FAE-B57A-9198152E963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4" name="Gelijkbenige driehoek 163">
                <a:extLst>
                  <a:ext uri="{FF2B5EF4-FFF2-40B4-BE49-F238E27FC236}">
                    <a16:creationId xmlns:a16="http://schemas.microsoft.com/office/drawing/2014/main" id="{C4E35851-7C0E-45A9-A656-0E623ECD1B3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4" name="Ovaal 133">
              <a:extLst>
                <a:ext uri="{FF2B5EF4-FFF2-40B4-BE49-F238E27FC236}">
                  <a16:creationId xmlns:a16="http://schemas.microsoft.com/office/drawing/2014/main" id="{ED8F21DB-BA67-4A2E-A226-64E96FA06C49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E9DB8C13-5073-4463-9F08-3AB40F059752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6" name="Groep 135">
              <a:extLst>
                <a:ext uri="{FF2B5EF4-FFF2-40B4-BE49-F238E27FC236}">
                  <a16:creationId xmlns:a16="http://schemas.microsoft.com/office/drawing/2014/main" id="{367B931D-1C22-4459-84FA-D627514A4B73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785E655B-9671-477A-83CA-1C26673B1ADE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9BAFD6E9-A1CD-481D-AC07-94C96DE19948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Tekstvak 148">
                <a:extLst>
                  <a:ext uri="{FF2B5EF4-FFF2-40B4-BE49-F238E27FC236}">
                    <a16:creationId xmlns:a16="http://schemas.microsoft.com/office/drawing/2014/main" id="{7694B3A8-8D1A-445F-A2F1-D2D1DB8CAB2E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DB3EF4CA-D760-4062-81B7-5161543D1F83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1" name="Vrije vorm: vorm 150">
                <a:extLst>
                  <a:ext uri="{FF2B5EF4-FFF2-40B4-BE49-F238E27FC236}">
                    <a16:creationId xmlns:a16="http://schemas.microsoft.com/office/drawing/2014/main" id="{2284B9ED-ADA3-4C8C-B05F-5BDCACF6DA95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2" name="Groep 151">
                <a:extLst>
                  <a:ext uri="{FF2B5EF4-FFF2-40B4-BE49-F238E27FC236}">
                    <a16:creationId xmlns:a16="http://schemas.microsoft.com/office/drawing/2014/main" id="{A595F5E5-F257-42A9-AEFB-C4719C45FECE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58499D8B-1D2D-4075-90B1-8F21122883A3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7301489B-7DEF-4005-9D3B-6695A90541A6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FF85CAFD-5112-4A88-A0EE-27647F32A3BC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Koorde 160">
                  <a:extLst>
                    <a:ext uri="{FF2B5EF4-FFF2-40B4-BE49-F238E27FC236}">
                      <a16:creationId xmlns:a16="http://schemas.microsoft.com/office/drawing/2014/main" id="{764A99A5-FE05-4338-BCB8-5FDE8751721E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CDCDE637-CEB8-4CBA-B78E-B246753E2BAA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E95C30C2-66D6-49C4-B772-9F5007E10672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F8CFBF86-77B2-4E45-8E36-9D3C9014277A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Ovaal 155">
                  <a:extLst>
                    <a:ext uri="{FF2B5EF4-FFF2-40B4-BE49-F238E27FC236}">
                      <a16:creationId xmlns:a16="http://schemas.microsoft.com/office/drawing/2014/main" id="{F97650D9-2FC7-41D1-95B5-59A73EA2CA37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47">
                  <a:extLst>
                    <a:ext uri="{FF2B5EF4-FFF2-40B4-BE49-F238E27FC236}">
                      <a16:creationId xmlns:a16="http://schemas.microsoft.com/office/drawing/2014/main" id="{DC2AD42D-33CF-4226-8891-CDDFB2B8B179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4C4105DE-45B4-44B3-B171-34D4E243CB7F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8" name="ICOON_info">
              <a:extLst>
                <a:ext uri="{FF2B5EF4-FFF2-40B4-BE49-F238E27FC236}">
                  <a16:creationId xmlns:a16="http://schemas.microsoft.com/office/drawing/2014/main" id="{11E8480A-0151-4931-94C0-128F84F19558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5" name="Ovaal 144">
                <a:extLst>
                  <a:ext uri="{FF2B5EF4-FFF2-40B4-BE49-F238E27FC236}">
                    <a16:creationId xmlns:a16="http://schemas.microsoft.com/office/drawing/2014/main" id="{DB0FDB69-B9DD-4ED4-94F7-E6E0A93915C2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6" name="Graphic 163" descr="Informatie">
                <a:extLst>
                  <a:ext uri="{FF2B5EF4-FFF2-40B4-BE49-F238E27FC236}">
                    <a16:creationId xmlns:a16="http://schemas.microsoft.com/office/drawing/2014/main" id="{F5873EDE-27DF-46D7-AADD-D4BF56F431E5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39" name="Groep 138">
              <a:extLst>
                <a:ext uri="{FF2B5EF4-FFF2-40B4-BE49-F238E27FC236}">
                  <a16:creationId xmlns:a16="http://schemas.microsoft.com/office/drawing/2014/main" id="{C996AC09-57E7-4693-933B-B6F0C8E0F28B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0" name="Inspireren">
                <a:extLst>
                  <a:ext uri="{FF2B5EF4-FFF2-40B4-BE49-F238E27FC236}">
                    <a16:creationId xmlns:a16="http://schemas.microsoft.com/office/drawing/2014/main" id="{0C06EB3C-7982-41C7-90DC-BFEFA1CE28F5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2" name="Freeform 12">
                  <a:extLst>
                    <a:ext uri="{FF2B5EF4-FFF2-40B4-BE49-F238E27FC236}">
                      <a16:creationId xmlns:a16="http://schemas.microsoft.com/office/drawing/2014/main" id="{91C5835A-7AFC-4690-8F16-62D34974EE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3" name="Freeform 13">
                  <a:extLst>
                    <a:ext uri="{FF2B5EF4-FFF2-40B4-BE49-F238E27FC236}">
                      <a16:creationId xmlns:a16="http://schemas.microsoft.com/office/drawing/2014/main" id="{2924E714-82EF-4B90-A107-C3A94390E1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4">
                  <a:extLst>
                    <a:ext uri="{FF2B5EF4-FFF2-40B4-BE49-F238E27FC236}">
                      <a16:creationId xmlns:a16="http://schemas.microsoft.com/office/drawing/2014/main" id="{975EA809-6D1D-407C-B4A2-F4FC582D697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1" name="Tekstvak 140">
                <a:extLst>
                  <a:ext uri="{FF2B5EF4-FFF2-40B4-BE49-F238E27FC236}">
                    <a16:creationId xmlns:a16="http://schemas.microsoft.com/office/drawing/2014/main" id="{8E0DCA21-44D0-4743-9DF6-D3A98C8F972D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7" name="Picture Placeholder 2">
            <a:extLst>
              <a:ext uri="{FF2B5EF4-FFF2-40B4-BE49-F238E27FC236}">
                <a16:creationId xmlns:a16="http://schemas.microsoft.com/office/drawing/2014/main" id="{019B0305-7C83-4F76-AE5E-144CC9B7904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82339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XS (2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" y="0"/>
            <a:ext cx="12192000" cy="398907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7663269" y="1085320"/>
            <a:ext cx="3567764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click on ‘Images’, select the preferred image and click on ‘Insert’.</a:t>
            </a:r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4384766"/>
            <a:ext cx="6325966" cy="1826665"/>
          </a:xfrm>
        </p:spPr>
        <p:txBody>
          <a:bodyPr anchor="t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XS (2)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71164FE9-3564-4C3A-8A03-696313355A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60967" y="1085321"/>
            <a:ext cx="6325966" cy="2596030"/>
          </a:xfrm>
        </p:spPr>
        <p:txBody>
          <a:bodyPr anchor="b" anchorCtr="0"/>
          <a:lstStyle>
            <a:lvl1pPr>
              <a:buClr>
                <a:schemeClr val="accent5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bg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</a:p>
        </p:txBody>
      </p:sp>
      <p:grpSp>
        <p:nvGrpSpPr>
          <p:cNvPr id="15" name="INSTRUCTION">
            <a:extLst>
              <a:ext uri="{FF2B5EF4-FFF2-40B4-BE49-F238E27FC236}">
                <a16:creationId xmlns:a16="http://schemas.microsoft.com/office/drawing/2014/main" id="{DADCC131-814A-490E-AAAB-127B1F73E3E0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9F29063-A6B1-428F-BD9B-4758528D4B9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EED4691-A833-42C6-8C50-95EB26C03430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B780635-B77E-4E80-89C5-FB1859468AA2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C9166C7D-D7F9-47F5-9BCA-2C8472EB4C23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5760EA1E-53C7-4092-9BDE-6C1F221BF787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72A8CF49-728F-4521-AB4C-18F4BA95D0AC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8E2BD399-9B13-4F7C-9106-B0F52432FAC3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B2ECBA82-5EA1-46DD-9495-954E9AD8CB97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5CD1EF2-0BD3-4F63-BF02-D18D9DD38534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F9AFB568-986E-41BA-996D-96B1CC5ACCA7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E9F4917D-0A74-4D1A-83CE-92AD71E2F85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BF973501-8921-422A-8236-2A225EAEE813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2B209227-8544-4A94-A9B6-53DAE5AAF949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209F4D3-DC57-4EAB-BEEC-825D989E82B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CCCBB738-FD43-49BB-B217-594EB2E3F9DA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2321DC91-2CAD-4E92-9917-EAFAE52493DF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8929D4AD-B612-44D8-BB4B-78A863825F91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59D010B1-CA82-4F7C-ABC6-11C03A2A2E17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D4173102-C9CC-4AD1-AE16-1B54D1D5DFD3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4D84CF94-A511-4DC3-9EDE-FE6EFFF57978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F47DF231-F75B-432C-B114-FE24A4C6B59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44B7B34B-BA83-455F-A864-3ED396C95554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81D46C0-C1AA-4174-AD21-6B39BF1870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BCE6C6D3-94C4-4ADB-AC16-B978AB185F4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5136A107-540E-479A-A067-B56F7BF37F9F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D19751A1-15C7-428B-8BB3-E52F9D4A50E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E24AD7DE-E3F8-4AAA-A105-AB077E11AE3D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AD475390-9C5D-4A42-B538-6C8D2814F0C0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8C635C21-E4A7-4A05-AF5E-6EB72229823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AB0CDD90-D903-40D2-80E6-1B987F90A5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5A2EF578-3E71-461D-93BB-17BBF2A1F42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2D2F18F0-4CE4-477E-B35D-9A070DD154A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5896609C-26E8-4F14-AEC7-201D8EB8266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882A1DE8-DACF-4081-98BB-4DB5A715C1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1370A2F8-2A62-4306-A9FC-3D47E19C306B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7A7E157A-01C4-44B4-864F-E9BC16AE705C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E9B9D171-598D-41A4-9D0E-92DB510EDA2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F7D0560-3A54-4FB3-AE95-2456C24019E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61C8FB6-C84D-4999-B078-4ADF1BDE9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60039ECF-650C-4A20-999F-836C219CD6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2579A531-D34F-4598-93FC-50511A1DF9F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1B99F8DF-7757-4C82-8222-D0EE5F05AE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0A7A324C-F791-49DB-85D6-34A5078AACAB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A1297120-F031-4EE7-A226-45C7A6290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4FDE4322-C97A-4D8C-855B-33BC609D09F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FF952AEA-1E3E-49BC-A29F-B803AE4BD74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335B8738-E77C-4379-A730-EAAB0F98EC2F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DAC356D-C5CF-4245-B986-D0524D4553C9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DF19403D-1ADB-4920-9CF0-A5E83299432E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3717E2D9-DE67-49DA-9772-A3434344D65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E0063A74-105A-408C-AE1B-9560C3F6867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D8C7615F-755C-4EFF-AECE-AD4EF1E910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EC1E346F-343C-4254-9541-DE0EC4B1FD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42616B9-DFB7-4232-891A-0597F434430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A0CD8F5A-37B7-46B4-9C59-341C427C59D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C7E3782A-CA86-40A8-AD98-EAD2D7EEB855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72A8B6FD-3598-4566-9159-B17EBD2C18C2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0321E5F2-F839-4056-BB97-DC2437ACB8CF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DBADCB76-1532-4BAD-AED1-B14E7F8A30C9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99A95BE-AFDD-4BCA-BF47-90FE13056EB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EA2BBBEB-7E70-4A64-9003-C62320BE8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F6F1203-B42F-471E-ADBE-5E746D9DE80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AD8B9E6B-CA5A-4A53-BEB7-7385A3EC271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AE738811-4022-44BF-8AC3-252391183AA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10ECA593-526E-4D62-8D7D-D867D98D73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CCEEAC02-1995-43FF-91DC-B4F51A7696DA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6FFE678D-98B6-46BB-B85A-ADBD3E2EF369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D953235A-BF61-4571-99AE-C67500663188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CC308AAC-FC19-4C3E-AB8E-0A38CEA90501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41AB9214-38BD-4EEE-BFED-F9A242816BB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1906B060-33F4-4D1B-A427-F5C8FE4FB4C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F7726EC0-3F9A-4DFB-945F-A59E737DE848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756FB0DE-0730-434A-802F-1004D96E0CA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87DE0E58-733F-4EF3-8EB5-D5BA872C1C0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A0F2B152-2257-4BD2-B61C-6273576F85BD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6DA193CD-549D-4727-96D3-7CCDF2B6A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403A5A86-03BB-4483-9166-DD86F2AA6A18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A217D95D-BEEC-4634-8BC2-CC068EB1EBD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A1A1B900-B158-486D-9663-29BAC18824D2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830312DB-51E8-48D2-A354-21553ADE8CED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C7452283-299F-4A26-8EFA-B63CFD0F02B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C237B3E5-F5CF-4516-9047-B61A639FB1B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F2AED1F3-E72C-4A5F-96F0-E068C77DEAC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542739EB-4F9D-400E-A1C4-B3DCE1597C7F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2C1B8AE8-EFA1-4056-9683-67FFE689D1A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FBB59581-C1ED-4984-A720-1362BD949E63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65D813F3-BDC6-453A-A967-B03BF3EFF125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BD6AD408-C936-4BCE-A39A-A460111EFF77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BBC341FF-FF12-4A40-BC4F-503A30EE49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720BA782-A7A5-4A33-8EE1-A1234BAA80A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9B71F95E-214C-4CFF-869C-A6AA3DF1AC6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8D72E74F-A219-40AD-BB9C-C931121A7BC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CA7B669F-6402-4DC1-8B43-F65B0789C4B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EFD32635-288F-4A8D-91E2-ADC10AACD2B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FB0852BA-5294-4740-A011-F5DFF383E22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71B9D6E1-0008-41D7-AE5C-F3D8691837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39A84055-6CFA-4950-A61F-7230844D95A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F75C87A1-DCF7-4788-813D-7CC7940FA6A1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39C3B269-A93B-43EE-8217-645F52CB97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D832EB76-99C2-4F70-B6B9-9798373B589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065283E2-9250-4063-9EE9-1F9C23AB7C2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837F3F94-C99C-4AFD-B5C9-32528EC7F9C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6E8D4802-545B-4B7B-A355-D923AFE7B069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407873E4-D062-4166-9391-11D8D2C33DD0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69F4D329-8C9C-4441-A037-AE577FC2ED1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8DE2015-41A6-42D3-A1C3-C436E74079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5" name="INSTRUCTION">
            <a:extLst>
              <a:ext uri="{FF2B5EF4-FFF2-40B4-BE49-F238E27FC236}">
                <a16:creationId xmlns:a16="http://schemas.microsoft.com/office/drawing/2014/main" id="{C9AF5AA2-5C2F-47EB-B534-6EA0039BC683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C696C82D-D265-476B-9965-5C788E52E051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7" name="Ovaal 126">
              <a:extLst>
                <a:ext uri="{FF2B5EF4-FFF2-40B4-BE49-F238E27FC236}">
                  <a16:creationId xmlns:a16="http://schemas.microsoft.com/office/drawing/2014/main" id="{9E0C0FF0-81CC-4698-8036-3F3C0022A185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C2ADF5C0-CD78-4504-9EFD-FB201D868E1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BB6F36D2-5FB0-42CB-AF4D-77F7803C9D52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3" name="Rechthoek 182">
                <a:extLst>
                  <a:ext uri="{FF2B5EF4-FFF2-40B4-BE49-F238E27FC236}">
                    <a16:creationId xmlns:a16="http://schemas.microsoft.com/office/drawing/2014/main" id="{7EE99686-E618-4819-AEC6-CE85FB9035E4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Ovaal 183">
                <a:extLst>
                  <a:ext uri="{FF2B5EF4-FFF2-40B4-BE49-F238E27FC236}">
                    <a16:creationId xmlns:a16="http://schemas.microsoft.com/office/drawing/2014/main" id="{4E543E7B-3B58-4063-9198-411FDE8BD0AC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Vrije vorm: vorm 184">
                <a:extLst>
                  <a:ext uri="{FF2B5EF4-FFF2-40B4-BE49-F238E27FC236}">
                    <a16:creationId xmlns:a16="http://schemas.microsoft.com/office/drawing/2014/main" id="{2F0A3BD2-86DB-42EB-864C-A32F23DC3308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6" name="Rechthoek: afgeronde hoeken 185">
                <a:extLst>
                  <a:ext uri="{FF2B5EF4-FFF2-40B4-BE49-F238E27FC236}">
                    <a16:creationId xmlns:a16="http://schemas.microsoft.com/office/drawing/2014/main" id="{E376DD2C-3B0D-44CC-8BD0-E7159F530AC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0B62DC79-5DA1-412D-AD58-92B67599EEB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8" name="Rechte verbindingslijn 187">
                <a:extLst>
                  <a:ext uri="{FF2B5EF4-FFF2-40B4-BE49-F238E27FC236}">
                    <a16:creationId xmlns:a16="http://schemas.microsoft.com/office/drawing/2014/main" id="{E11E61C6-9A3E-420B-BAA9-93CCED951E8C}"/>
                  </a:ext>
                </a:extLst>
              </p:cNvPr>
              <p:cNvCxnSpPr>
                <a:cxnSpLocks/>
                <a:stCxn id="186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0" name="Ovaal 129">
              <a:extLst>
                <a:ext uri="{FF2B5EF4-FFF2-40B4-BE49-F238E27FC236}">
                  <a16:creationId xmlns:a16="http://schemas.microsoft.com/office/drawing/2014/main" id="{DF375A51-2A00-4E31-A258-58C67ED3674E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1" name="Rechthoek 130">
              <a:extLst>
                <a:ext uri="{FF2B5EF4-FFF2-40B4-BE49-F238E27FC236}">
                  <a16:creationId xmlns:a16="http://schemas.microsoft.com/office/drawing/2014/main" id="{D6D83FED-091C-46DD-8BC9-3EA965D268E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044A6999-0499-4E85-BD9D-822C22382F5C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80" name="Rechthoek 179">
                <a:extLst>
                  <a:ext uri="{FF2B5EF4-FFF2-40B4-BE49-F238E27FC236}">
                    <a16:creationId xmlns:a16="http://schemas.microsoft.com/office/drawing/2014/main" id="{185ED251-2BC9-458E-BC0D-8619EA4D7F0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1" name="Rechte verbindingslijn 180">
                <a:extLst>
                  <a:ext uri="{FF2B5EF4-FFF2-40B4-BE49-F238E27FC236}">
                    <a16:creationId xmlns:a16="http://schemas.microsoft.com/office/drawing/2014/main" id="{F8FB674B-8544-44DE-90A9-282960C2896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2" name="Gelijkbenige driehoek 181">
                <a:extLst>
                  <a:ext uri="{FF2B5EF4-FFF2-40B4-BE49-F238E27FC236}">
                    <a16:creationId xmlns:a16="http://schemas.microsoft.com/office/drawing/2014/main" id="{C8A48D83-91C1-4315-9E51-5FAC3DC89C0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3" name="Ovaal 132">
              <a:extLst>
                <a:ext uri="{FF2B5EF4-FFF2-40B4-BE49-F238E27FC236}">
                  <a16:creationId xmlns:a16="http://schemas.microsoft.com/office/drawing/2014/main" id="{3082844B-F822-4A2F-B013-229DD7CC1BB3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4" name="Rechthoek 133">
              <a:extLst>
                <a:ext uri="{FF2B5EF4-FFF2-40B4-BE49-F238E27FC236}">
                  <a16:creationId xmlns:a16="http://schemas.microsoft.com/office/drawing/2014/main" id="{20317C64-8896-4E84-866A-F9AD0DC485AF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5" name="Groep 134">
              <a:extLst>
                <a:ext uri="{FF2B5EF4-FFF2-40B4-BE49-F238E27FC236}">
                  <a16:creationId xmlns:a16="http://schemas.microsoft.com/office/drawing/2014/main" id="{BB9096DB-22C6-407E-A3F4-53BBA2D8A2FD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4" name="Groep 163">
                <a:extLst>
                  <a:ext uri="{FF2B5EF4-FFF2-40B4-BE49-F238E27FC236}">
                    <a16:creationId xmlns:a16="http://schemas.microsoft.com/office/drawing/2014/main" id="{6EEF3AC1-95DB-4751-91D3-55F7D4CCF0AF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7AE5F330-9689-4C32-A36C-9FFE2928A4B7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4" name="Groep 173">
                    <a:extLst>
                      <a:ext uri="{FF2B5EF4-FFF2-40B4-BE49-F238E27FC236}">
                        <a16:creationId xmlns:a16="http://schemas.microsoft.com/office/drawing/2014/main" id="{87F7FE0B-0F3F-4602-B675-CB4C7AABC18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1D478182-5E61-401E-91EB-190F7BC6F1A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Rechthoek 177">
                      <a:extLst>
                        <a:ext uri="{FF2B5EF4-FFF2-40B4-BE49-F238E27FC236}">
                          <a16:creationId xmlns:a16="http://schemas.microsoft.com/office/drawing/2014/main" id="{FE9E17BD-1C2E-469A-B206-B1A964414D8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9" name="Ovaal 178">
                      <a:extLst>
                        <a:ext uri="{FF2B5EF4-FFF2-40B4-BE49-F238E27FC236}">
                          <a16:creationId xmlns:a16="http://schemas.microsoft.com/office/drawing/2014/main" id="{9F41B0AF-2D60-4902-9F3A-B46EBAAA1D7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AF0298D9-0673-4104-BA07-BC9F64F0D90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6" name="Afbeelding 175">
                    <a:extLst>
                      <a:ext uri="{FF2B5EF4-FFF2-40B4-BE49-F238E27FC236}">
                        <a16:creationId xmlns:a16="http://schemas.microsoft.com/office/drawing/2014/main" id="{79AD1D10-E2D5-4D95-A16D-D5B14F8779E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6E7C60E8-6F69-48DD-A4D9-7C5D81898D80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8BE53AA9-B61B-43C3-94B1-7AF21EFD060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3" name="Rechthoek 172">
                    <a:extLst>
                      <a:ext uri="{FF2B5EF4-FFF2-40B4-BE49-F238E27FC236}">
                        <a16:creationId xmlns:a16="http://schemas.microsoft.com/office/drawing/2014/main" id="{CA769C96-2975-4C95-877A-9880A30FB50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9" name="Groep 168">
                  <a:extLst>
                    <a:ext uri="{FF2B5EF4-FFF2-40B4-BE49-F238E27FC236}">
                      <a16:creationId xmlns:a16="http://schemas.microsoft.com/office/drawing/2014/main" id="{D579AC4B-A2E4-4364-AA99-18AD2F347588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58DCC86D-7628-4594-BBB5-242D31479F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83685955-8E70-4E70-8C2A-3BE64B55D81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5" name="Rechthoek 164">
                <a:extLst>
                  <a:ext uri="{FF2B5EF4-FFF2-40B4-BE49-F238E27FC236}">
                    <a16:creationId xmlns:a16="http://schemas.microsoft.com/office/drawing/2014/main" id="{DAAD6D0A-7DB2-40F8-89E5-1526CC423A25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6" name="Gelijkbenige driehoek 165">
                <a:extLst>
                  <a:ext uri="{FF2B5EF4-FFF2-40B4-BE49-F238E27FC236}">
                    <a16:creationId xmlns:a16="http://schemas.microsoft.com/office/drawing/2014/main" id="{2D7D3A4A-B8B9-4EF5-B0F3-047EC1FF3E0D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6" name="Ovaal 135">
              <a:extLst>
                <a:ext uri="{FF2B5EF4-FFF2-40B4-BE49-F238E27FC236}">
                  <a16:creationId xmlns:a16="http://schemas.microsoft.com/office/drawing/2014/main" id="{451A1791-1E8A-4925-AA1A-D41E7931EA04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0C3260B7-109A-41AF-8000-B56659AFF52F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8" name="Groep 137">
              <a:extLst>
                <a:ext uri="{FF2B5EF4-FFF2-40B4-BE49-F238E27FC236}">
                  <a16:creationId xmlns:a16="http://schemas.microsoft.com/office/drawing/2014/main" id="{056FB5D0-A19A-459A-B9B5-4FBFFA4402F5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E353CFFF-FB6F-40D2-8A4D-2B9A0DC8F23E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055E75FF-C21A-4E18-9656-368D8EB7F7AA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1E3A53FC-48DB-4163-B4DD-3421C78BF10F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2" name="Tekstvak 151">
                <a:extLst>
                  <a:ext uri="{FF2B5EF4-FFF2-40B4-BE49-F238E27FC236}">
                    <a16:creationId xmlns:a16="http://schemas.microsoft.com/office/drawing/2014/main" id="{385C92E6-1C46-468D-AA6B-F8AB8D9159CE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3" name="Vrije vorm: vorm 152">
                <a:extLst>
                  <a:ext uri="{FF2B5EF4-FFF2-40B4-BE49-F238E27FC236}">
                    <a16:creationId xmlns:a16="http://schemas.microsoft.com/office/drawing/2014/main" id="{EFA13CDB-4F61-44C0-891A-D7C51BA86F4A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D88E8D99-8DD8-4FF6-B099-1DC3A16C6B5B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60" name="Rechthoek 159">
                  <a:extLst>
                    <a:ext uri="{FF2B5EF4-FFF2-40B4-BE49-F238E27FC236}">
                      <a16:creationId xmlns:a16="http://schemas.microsoft.com/office/drawing/2014/main" id="{2FE75436-B754-4ED5-B590-1262B37EDD55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36255AD4-BC7A-4C44-9E8D-DA715ABBB24C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Rechthoek 47">
                  <a:extLst>
                    <a:ext uri="{FF2B5EF4-FFF2-40B4-BE49-F238E27FC236}">
                      <a16:creationId xmlns:a16="http://schemas.microsoft.com/office/drawing/2014/main" id="{9E8D721F-A265-4843-B5E5-5F39043091C4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3" name="Koorde 162">
                  <a:extLst>
                    <a:ext uri="{FF2B5EF4-FFF2-40B4-BE49-F238E27FC236}">
                      <a16:creationId xmlns:a16="http://schemas.microsoft.com/office/drawing/2014/main" id="{EB328245-7EE3-4C22-A006-44DEF4F4155B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5" name="Groep 154">
                <a:extLst>
                  <a:ext uri="{FF2B5EF4-FFF2-40B4-BE49-F238E27FC236}">
                    <a16:creationId xmlns:a16="http://schemas.microsoft.com/office/drawing/2014/main" id="{BE0A236F-B819-483D-B58F-7CE20FA77FE8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770D3038-8632-4F2B-85D6-97AD0BE1DE83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156">
                  <a:extLst>
                    <a:ext uri="{FF2B5EF4-FFF2-40B4-BE49-F238E27FC236}">
                      <a16:creationId xmlns:a16="http://schemas.microsoft.com/office/drawing/2014/main" id="{EE0A87E2-6B82-4D2D-BC00-F20D7186EEDD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Ovaal 157">
                  <a:extLst>
                    <a:ext uri="{FF2B5EF4-FFF2-40B4-BE49-F238E27FC236}">
                      <a16:creationId xmlns:a16="http://schemas.microsoft.com/office/drawing/2014/main" id="{0571EEB4-24F8-407C-B2DD-9A0A05B7712D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0D0F1A7E-7B2B-42E7-812F-551371E16C9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9" name="Rechthoek 138">
              <a:extLst>
                <a:ext uri="{FF2B5EF4-FFF2-40B4-BE49-F238E27FC236}">
                  <a16:creationId xmlns:a16="http://schemas.microsoft.com/office/drawing/2014/main" id="{5C0AEA31-0C36-4B2D-9592-EFF3CA44CA7A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40" name="ICOON_info">
              <a:extLst>
                <a:ext uri="{FF2B5EF4-FFF2-40B4-BE49-F238E27FC236}">
                  <a16:creationId xmlns:a16="http://schemas.microsoft.com/office/drawing/2014/main" id="{E90E4DAE-FAFE-4E8B-B444-618619593E0E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7" name="Ovaal 146">
                <a:extLst>
                  <a:ext uri="{FF2B5EF4-FFF2-40B4-BE49-F238E27FC236}">
                    <a16:creationId xmlns:a16="http://schemas.microsoft.com/office/drawing/2014/main" id="{34BD9BFE-8C8B-42C9-BBFE-1EF0CAB5F492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Graphic 163" descr="Informatie">
                <a:extLst>
                  <a:ext uri="{FF2B5EF4-FFF2-40B4-BE49-F238E27FC236}">
                    <a16:creationId xmlns:a16="http://schemas.microsoft.com/office/drawing/2014/main" id="{1DB87B26-2D4D-4852-BF5A-311D5F559511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1" name="Groep 140">
              <a:extLst>
                <a:ext uri="{FF2B5EF4-FFF2-40B4-BE49-F238E27FC236}">
                  <a16:creationId xmlns:a16="http://schemas.microsoft.com/office/drawing/2014/main" id="{D32D91C7-E0C8-4661-992C-A8DD4147DD75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2" name="Inspireren">
                <a:extLst>
                  <a:ext uri="{FF2B5EF4-FFF2-40B4-BE49-F238E27FC236}">
                    <a16:creationId xmlns:a16="http://schemas.microsoft.com/office/drawing/2014/main" id="{8317C1DE-13D8-4CEC-9969-BCCB6E026C33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4" name="Freeform 12">
                  <a:extLst>
                    <a:ext uri="{FF2B5EF4-FFF2-40B4-BE49-F238E27FC236}">
                      <a16:creationId xmlns:a16="http://schemas.microsoft.com/office/drawing/2014/main" id="{02056714-A4A5-4495-8498-6A70331BBE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3">
                  <a:extLst>
                    <a:ext uri="{FF2B5EF4-FFF2-40B4-BE49-F238E27FC236}">
                      <a16:creationId xmlns:a16="http://schemas.microsoft.com/office/drawing/2014/main" id="{138F13E8-41CA-44CD-9DDE-3C3DE492E2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6" name="Freeform 14">
                  <a:extLst>
                    <a:ext uri="{FF2B5EF4-FFF2-40B4-BE49-F238E27FC236}">
                      <a16:creationId xmlns:a16="http://schemas.microsoft.com/office/drawing/2014/main" id="{97622BD2-D3EE-4D0D-8AA3-AA88478160E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3" name="Tekstvak 142">
                <a:extLst>
                  <a:ext uri="{FF2B5EF4-FFF2-40B4-BE49-F238E27FC236}">
                    <a16:creationId xmlns:a16="http://schemas.microsoft.com/office/drawing/2014/main" id="{DAC3988D-9DC8-4157-A620-581B32BD5D8F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9" name="Picture Placeholder 2">
            <a:extLst>
              <a:ext uri="{FF2B5EF4-FFF2-40B4-BE49-F238E27FC236}">
                <a16:creationId xmlns:a16="http://schemas.microsoft.com/office/drawing/2014/main" id="{61E63940-07DC-4DFA-9B8F-0415370CDA92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41806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XS (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69683" y="1591294"/>
            <a:ext cx="4522318" cy="5266706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7663268" y="1085320"/>
            <a:ext cx="3567765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click on ‘Images’, select the preferred image and click on ‘Insert’.</a:t>
            </a:r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6332106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XS (3)</a:t>
            </a:r>
          </a:p>
        </p:txBody>
      </p:sp>
      <p:grpSp>
        <p:nvGrpSpPr>
          <p:cNvPr id="13" name="INSTRUCTION">
            <a:extLst>
              <a:ext uri="{FF2B5EF4-FFF2-40B4-BE49-F238E27FC236}">
                <a16:creationId xmlns:a16="http://schemas.microsoft.com/office/drawing/2014/main" id="{A2154E8F-850D-4E9A-AD45-3F1FA55BA03B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179EE2F-B7BE-4E0F-A1C3-AE96E5D48A43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DE49AE7D-2830-4794-88FE-0D1E040ADA1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ECFDD98-6BC9-409D-ACA9-11750502A9EE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91416663-B5CD-45CA-B339-741A9D9512F0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097CEFA3-BD93-40FD-A7C6-6E549362D9D2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E5C2944E-F7D0-46D8-B8D0-6EAB399D5822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B2068B34-191B-45F7-96CA-AD758B1462AD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C3E6803-E288-4C81-9AAD-78C5AF3CADCA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476BABF1-EAE0-4481-8620-C398640D149B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E7461F79-60D3-4A80-A1EA-0299F9BEB13F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F5778ADF-6CFC-4F3F-905E-510A2A0D2F9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D9258096-1F57-4DBB-BD27-3CFD0410EAC4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8" name="Ovaal 27">
              <a:extLst>
                <a:ext uri="{FF2B5EF4-FFF2-40B4-BE49-F238E27FC236}">
                  <a16:creationId xmlns:a16="http://schemas.microsoft.com/office/drawing/2014/main" id="{DA4D758F-427C-4732-A169-E258C1FAC63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D95599D5-C3F6-47B0-9938-59D416A235C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871AB322-9834-4E9C-965B-C9976A97EE13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35F2FEB6-DBE5-47D0-91E6-745B5DF65D0A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2" name="Ovaal 31">
              <a:extLst>
                <a:ext uri="{FF2B5EF4-FFF2-40B4-BE49-F238E27FC236}">
                  <a16:creationId xmlns:a16="http://schemas.microsoft.com/office/drawing/2014/main" id="{48DF7145-E81F-4303-954D-F27E251E414F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89C995E7-AF86-430E-A5B5-DB927974E152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4" name="Ovaal 33">
              <a:extLst>
                <a:ext uri="{FF2B5EF4-FFF2-40B4-BE49-F238E27FC236}">
                  <a16:creationId xmlns:a16="http://schemas.microsoft.com/office/drawing/2014/main" id="{5614476C-F775-4C54-B805-F56DC6D4CD9D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104E99F5-69AB-4953-A9D4-8015C099FA0A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670495FB-6773-4950-9E38-BE2FD992624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7" name="ICOON_info">
              <a:extLst>
                <a:ext uri="{FF2B5EF4-FFF2-40B4-BE49-F238E27FC236}">
                  <a16:creationId xmlns:a16="http://schemas.microsoft.com/office/drawing/2014/main" id="{EF1FA82F-4003-4FC9-9BE9-B65B945D8B8B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8BF3AC3E-91B3-431B-9D7D-FE0679D797B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Graphic 163" descr="Informatie">
                <a:extLst>
                  <a:ext uri="{FF2B5EF4-FFF2-40B4-BE49-F238E27FC236}">
                    <a16:creationId xmlns:a16="http://schemas.microsoft.com/office/drawing/2014/main" id="{6427E86F-8C51-44F6-BF26-2551FF23DCA8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8" name="VOORBEELD">
              <a:extLst>
                <a:ext uri="{FF2B5EF4-FFF2-40B4-BE49-F238E27FC236}">
                  <a16:creationId xmlns:a16="http://schemas.microsoft.com/office/drawing/2014/main" id="{BB6EA410-2C53-47FB-88EF-C5172401C6BE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2515D695-0B60-4213-B9A3-3046222193B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FCFD2872-4004-4BF3-95A1-86173858608E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1" name="Groep 40">
                <a:extLst>
                  <a:ext uri="{FF2B5EF4-FFF2-40B4-BE49-F238E27FC236}">
                    <a16:creationId xmlns:a16="http://schemas.microsoft.com/office/drawing/2014/main" id="{DCF1A787-157B-44B1-91E4-611158F80475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2" name="Groep 71">
                  <a:extLst>
                    <a:ext uri="{FF2B5EF4-FFF2-40B4-BE49-F238E27FC236}">
                      <a16:creationId xmlns:a16="http://schemas.microsoft.com/office/drawing/2014/main" id="{5CA6A4C2-5685-466B-9446-B589C0D6DE3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4" name="Rechte verbindingslijn 73">
                    <a:extLst>
                      <a:ext uri="{FF2B5EF4-FFF2-40B4-BE49-F238E27FC236}">
                        <a16:creationId xmlns:a16="http://schemas.microsoft.com/office/drawing/2014/main" id="{ADBE2697-D088-4BA8-95B5-091E58FE9B6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3FB5BEDC-E856-457D-BBF1-E7F715817A8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E68AD060-90A6-4AF0-A124-590220C9A5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C8214B33-EFBD-4540-AF4C-22F0F4C5409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1C84204C-0E36-4998-AE0F-2ED5A363F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3" name="Pijl: rechts 72">
                  <a:extLst>
                    <a:ext uri="{FF2B5EF4-FFF2-40B4-BE49-F238E27FC236}">
                      <a16:creationId xmlns:a16="http://schemas.microsoft.com/office/drawing/2014/main" id="{481EDDF5-FA67-4981-B02F-0D79E7A07FD3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756F441F-591A-40BD-82CB-6E2B2AC8BAAB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EB05D13F-34AC-4A96-865E-413E96208F57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7" name="Rechte verbindingslijn 66">
                    <a:extLst>
                      <a:ext uri="{FF2B5EF4-FFF2-40B4-BE49-F238E27FC236}">
                        <a16:creationId xmlns:a16="http://schemas.microsoft.com/office/drawing/2014/main" id="{62057996-C545-48DF-A6B3-71C7025D811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5E54DDBE-E60B-4A32-8FD6-83B49629BD7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003E5311-9729-40C7-9037-2C9AADE77A5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E53E6962-468B-4BD1-AB8A-881EF942FB2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177A488E-F549-4C08-B044-8495458CF89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6" name="Pijl: rechts 65">
                  <a:extLst>
                    <a:ext uri="{FF2B5EF4-FFF2-40B4-BE49-F238E27FC236}">
                      <a16:creationId xmlns:a16="http://schemas.microsoft.com/office/drawing/2014/main" id="{261F4840-7E01-4FCA-A57C-472973B4D76D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AA115F46-CBEF-4831-A9FC-F3F88BDFCEB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0E5CD3D7-6433-495C-B30E-4B6AB029DC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7D2EC56A-5137-460A-9B64-B02D8C961BC8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55EACF1E-CB9F-4FC9-AEFE-DF62D069733C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58C27116-FD04-4F26-8928-ADDC8FCD616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29575A30-7ADB-4ACD-BB84-899FF06226EB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08736939-29C5-4EA5-B9C1-5434223A29B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0" name="Rechte verbindingslijn 59">
                    <a:extLst>
                      <a:ext uri="{FF2B5EF4-FFF2-40B4-BE49-F238E27FC236}">
                        <a16:creationId xmlns:a16="http://schemas.microsoft.com/office/drawing/2014/main" id="{059460E8-B07A-4FB0-8849-7FA0DBD9A8C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9D96B9F1-F5E4-417F-99BE-3F90AD96FE0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636AE4B7-1037-4B27-AF03-2E2E80F4A54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0CF7379B-C51B-4168-A93B-D501FD626C0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236AC577-3AA4-45F8-BCD3-D08C208701E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9" name="Pijl: rechts 58">
                  <a:extLst>
                    <a:ext uri="{FF2B5EF4-FFF2-40B4-BE49-F238E27FC236}">
                      <a16:creationId xmlns:a16="http://schemas.microsoft.com/office/drawing/2014/main" id="{5DA7ADE5-40F7-4DD6-AF21-D92515D8D742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CD831B1-BF5F-4838-8994-E6F7567FDD6A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E0838EF-4045-4339-ACD1-A602048685A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BFFFC029-D64D-48D3-9DDF-184836CAD993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01860BFE-B3FF-4267-8B6F-7A7E6A4AA1D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7CEBEA2-DA7F-4DEF-ADDD-EB1D49CB0D3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DCB69F9E-0507-4BD8-8B6F-202EBFAF0A1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412572A-C337-4B43-A382-194225C0C4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F18EBC45-320B-44A2-BEDA-34386727B6A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1" name="Pijl: rechts 50">
                  <a:extLst>
                    <a:ext uri="{FF2B5EF4-FFF2-40B4-BE49-F238E27FC236}">
                      <a16:creationId xmlns:a16="http://schemas.microsoft.com/office/drawing/2014/main" id="{F2BE2989-5C1A-43DF-B593-369A55418F9E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1" name="INSTRUCTION">
            <a:extLst>
              <a:ext uri="{FF2B5EF4-FFF2-40B4-BE49-F238E27FC236}">
                <a16:creationId xmlns:a16="http://schemas.microsoft.com/office/drawing/2014/main" id="{FA501948-4C4D-40B8-BCB3-C7FCF318EED7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7A2E71EA-F0F8-4AF7-AC3C-3218C4284885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F3B92EFA-6FAB-432C-BC4C-11D2BBECAA3F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02735895-3DA6-4ADB-BA3F-44B76B2D93DF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5BEF3D3E-1CE8-4D72-ACCA-6A123C00442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24F254E1-F89A-4BFE-85B3-1131AC6B88A3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5" name="Rechthoek 114">
                <a:extLst>
                  <a:ext uri="{FF2B5EF4-FFF2-40B4-BE49-F238E27FC236}">
                    <a16:creationId xmlns:a16="http://schemas.microsoft.com/office/drawing/2014/main" id="{75443BE4-9242-4523-A554-96931005524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6" name="Ovaal 115">
                <a:extLst>
                  <a:ext uri="{FF2B5EF4-FFF2-40B4-BE49-F238E27FC236}">
                    <a16:creationId xmlns:a16="http://schemas.microsoft.com/office/drawing/2014/main" id="{90E33467-B8C0-4A25-A337-B46803404A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Vrije vorm: vorm 116">
                <a:extLst>
                  <a:ext uri="{FF2B5EF4-FFF2-40B4-BE49-F238E27FC236}">
                    <a16:creationId xmlns:a16="http://schemas.microsoft.com/office/drawing/2014/main" id="{50594D4A-43D0-46C4-8A2E-8EA23EF1FF2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Rechthoek: afgeronde hoeken 117">
                <a:extLst>
                  <a:ext uri="{FF2B5EF4-FFF2-40B4-BE49-F238E27FC236}">
                    <a16:creationId xmlns:a16="http://schemas.microsoft.com/office/drawing/2014/main" id="{82951B7C-F3D6-447D-BD30-63826795116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19" name="Rechte verbindingslijn 118">
                <a:extLst>
                  <a:ext uri="{FF2B5EF4-FFF2-40B4-BE49-F238E27FC236}">
                    <a16:creationId xmlns:a16="http://schemas.microsoft.com/office/drawing/2014/main" id="{EB8E16C3-16F2-46B8-BC08-99CA42C1EC0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1D44EA7C-2A5E-40D2-9EEC-E74FB3DD574A}"/>
                  </a:ext>
                </a:extLst>
              </p:cNvPr>
              <p:cNvCxnSpPr>
                <a:cxnSpLocks/>
                <a:stCxn id="118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7" name="Ovaal 86">
              <a:extLst>
                <a:ext uri="{FF2B5EF4-FFF2-40B4-BE49-F238E27FC236}">
                  <a16:creationId xmlns:a16="http://schemas.microsoft.com/office/drawing/2014/main" id="{5742CB75-BD99-4741-AA82-63BB4AD8F4BD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0D6B5CB6-DA3A-462C-A2A3-A8CA3AFA8CC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523DE750-35DC-41D5-AD31-8CA133DD9B0A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2" name="Rechthoek 111">
                <a:extLst>
                  <a:ext uri="{FF2B5EF4-FFF2-40B4-BE49-F238E27FC236}">
                    <a16:creationId xmlns:a16="http://schemas.microsoft.com/office/drawing/2014/main" id="{B6B6C786-A270-49E0-9C5E-E714286A4A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3" name="Rechte verbindingslijn 112">
                <a:extLst>
                  <a:ext uri="{FF2B5EF4-FFF2-40B4-BE49-F238E27FC236}">
                    <a16:creationId xmlns:a16="http://schemas.microsoft.com/office/drawing/2014/main" id="{052F02CB-22A6-4E28-A068-40670590559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02845B0F-A315-45AF-B4C0-687F94AA7EAB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0" name="Ovaal 89">
              <a:extLst>
                <a:ext uri="{FF2B5EF4-FFF2-40B4-BE49-F238E27FC236}">
                  <a16:creationId xmlns:a16="http://schemas.microsoft.com/office/drawing/2014/main" id="{5FA0D52A-B68D-4780-8627-D1D86145561E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2A10307F-F5A8-4615-94C4-84803C70E30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2" name="Groep 91">
              <a:extLst>
                <a:ext uri="{FF2B5EF4-FFF2-40B4-BE49-F238E27FC236}">
                  <a16:creationId xmlns:a16="http://schemas.microsoft.com/office/drawing/2014/main" id="{E52A5746-6763-4F22-B622-A867265CED5C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6" name="Groep 95">
                <a:extLst>
                  <a:ext uri="{FF2B5EF4-FFF2-40B4-BE49-F238E27FC236}">
                    <a16:creationId xmlns:a16="http://schemas.microsoft.com/office/drawing/2014/main" id="{4DE9ADC9-7A7F-493F-9A28-304E36C878D0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99" name="Groep 98">
                  <a:extLst>
                    <a:ext uri="{FF2B5EF4-FFF2-40B4-BE49-F238E27FC236}">
                      <a16:creationId xmlns:a16="http://schemas.microsoft.com/office/drawing/2014/main" id="{D912A58A-476B-4A7E-8614-6521F53058D2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53BBDC9-EDA2-473B-A3DF-F525E9287C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09" name="Rechthoek 108">
                      <a:extLst>
                        <a:ext uri="{FF2B5EF4-FFF2-40B4-BE49-F238E27FC236}">
                          <a16:creationId xmlns:a16="http://schemas.microsoft.com/office/drawing/2014/main" id="{77789417-3DB9-4CD9-96F6-AAC718E99D5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CA2A20C0-C077-43BA-B538-4C5D7727953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Ovaal 110">
                      <a:extLst>
                        <a:ext uri="{FF2B5EF4-FFF2-40B4-BE49-F238E27FC236}">
                          <a16:creationId xmlns:a16="http://schemas.microsoft.com/office/drawing/2014/main" id="{06F7907E-0485-462C-89B3-66B25302C4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7" name="Afbeelding 106">
                    <a:extLst>
                      <a:ext uri="{FF2B5EF4-FFF2-40B4-BE49-F238E27FC236}">
                        <a16:creationId xmlns:a16="http://schemas.microsoft.com/office/drawing/2014/main" id="{8D3384E5-D699-4D52-BEC6-D306742DD6B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46AE580C-70A0-47A4-80C8-628CD994278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FCCB6185-39FD-463C-89EB-E76F237F978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A06A727-2E63-41F3-B3B2-5AF878561E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8809ED3E-E542-42AA-B0AC-012C2E2ED25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B0D78154-3816-4D03-BCCC-7C023FB0BBC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9C399F12-9E57-483F-810E-E605582E763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8F3B8CB-55AE-461A-BCA8-7A325497505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20EC6853-2E80-46D1-A56E-FDE702EDA08B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8" name="Gelijkbenige driehoek 97">
                <a:extLst>
                  <a:ext uri="{FF2B5EF4-FFF2-40B4-BE49-F238E27FC236}">
                    <a16:creationId xmlns:a16="http://schemas.microsoft.com/office/drawing/2014/main" id="{27841350-8C55-47C1-BA72-84027DE3873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3" name="ICOON_info">
              <a:extLst>
                <a:ext uri="{FF2B5EF4-FFF2-40B4-BE49-F238E27FC236}">
                  <a16:creationId xmlns:a16="http://schemas.microsoft.com/office/drawing/2014/main" id="{5F7DCB40-4424-48D0-99A5-1B39A1E10BA1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4" name="Ovaal 93">
                <a:extLst>
                  <a:ext uri="{FF2B5EF4-FFF2-40B4-BE49-F238E27FC236}">
                    <a16:creationId xmlns:a16="http://schemas.microsoft.com/office/drawing/2014/main" id="{BA47597F-7BD6-4D60-9E4F-2FEF0A6FB149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Graphic 163" descr="Informatie">
                <a:extLst>
                  <a:ext uri="{FF2B5EF4-FFF2-40B4-BE49-F238E27FC236}">
                    <a16:creationId xmlns:a16="http://schemas.microsoft.com/office/drawing/2014/main" id="{3D4602B6-FFE9-456B-B9AC-019FF1C4D6F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10FEF71-F860-4127-AD90-FE88D53F3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4" name="INSTRUCTION">
            <a:extLst>
              <a:ext uri="{FF2B5EF4-FFF2-40B4-BE49-F238E27FC236}">
                <a16:creationId xmlns:a16="http://schemas.microsoft.com/office/drawing/2014/main" id="{EA3620A4-ADD4-4F97-A5E6-B918188B7642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5" name="Rechthoek 124">
              <a:extLst>
                <a:ext uri="{FF2B5EF4-FFF2-40B4-BE49-F238E27FC236}">
                  <a16:creationId xmlns:a16="http://schemas.microsoft.com/office/drawing/2014/main" id="{4EFB4D62-E586-4D82-9212-75D430C98BC0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6" name="Ovaal 125">
              <a:extLst>
                <a:ext uri="{FF2B5EF4-FFF2-40B4-BE49-F238E27FC236}">
                  <a16:creationId xmlns:a16="http://schemas.microsoft.com/office/drawing/2014/main" id="{6901F093-998C-49C7-BB9A-799452ACD7BD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AA9D218A-6E24-4B68-91E4-DB050D6D7C4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8" name="Groep 127">
              <a:extLst>
                <a:ext uri="{FF2B5EF4-FFF2-40B4-BE49-F238E27FC236}">
                  <a16:creationId xmlns:a16="http://schemas.microsoft.com/office/drawing/2014/main" id="{73CDF325-C1D5-4627-9ED7-A744AF64675B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2" name="Rechthoek 181">
                <a:extLst>
                  <a:ext uri="{FF2B5EF4-FFF2-40B4-BE49-F238E27FC236}">
                    <a16:creationId xmlns:a16="http://schemas.microsoft.com/office/drawing/2014/main" id="{10A5070F-EDA3-4C33-8D53-C386CD7776D8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Ovaal 182">
                <a:extLst>
                  <a:ext uri="{FF2B5EF4-FFF2-40B4-BE49-F238E27FC236}">
                    <a16:creationId xmlns:a16="http://schemas.microsoft.com/office/drawing/2014/main" id="{AED5D312-2810-4FB9-840F-3F5C04344B3D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Vrije vorm: vorm 183">
                <a:extLst>
                  <a:ext uri="{FF2B5EF4-FFF2-40B4-BE49-F238E27FC236}">
                    <a16:creationId xmlns:a16="http://schemas.microsoft.com/office/drawing/2014/main" id="{0B143F74-B0CD-4FA2-BBBD-A7CAC1AC3C7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Rechthoek: afgeronde hoeken 184">
                <a:extLst>
                  <a:ext uri="{FF2B5EF4-FFF2-40B4-BE49-F238E27FC236}">
                    <a16:creationId xmlns:a16="http://schemas.microsoft.com/office/drawing/2014/main" id="{D968A81D-C53E-4E3F-AC2E-7AD8CA3BAAA7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E5BE65BC-EBEB-44A3-844D-E86A55BAF0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93DAD4E5-779D-4BD5-B7F6-D49CB4D5490B}"/>
                  </a:ext>
                </a:extLst>
              </p:cNvPr>
              <p:cNvCxnSpPr>
                <a:cxnSpLocks/>
                <a:stCxn id="18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9" name="Ovaal 128">
              <a:extLst>
                <a:ext uri="{FF2B5EF4-FFF2-40B4-BE49-F238E27FC236}">
                  <a16:creationId xmlns:a16="http://schemas.microsoft.com/office/drawing/2014/main" id="{593C7EEB-2CDE-4454-ADA4-DFF30FE5C78C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B03910DA-F065-48B7-8A68-A5C06921869A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23604146-BA31-446D-B6D8-10935FAB460A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BA5BDE8F-27EF-4316-AB31-C46D25F982B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0" name="Rechte verbindingslijn 179">
                <a:extLst>
                  <a:ext uri="{FF2B5EF4-FFF2-40B4-BE49-F238E27FC236}">
                    <a16:creationId xmlns:a16="http://schemas.microsoft.com/office/drawing/2014/main" id="{98D3DBE0-F15F-4FB5-BC3B-890DD24C21B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1" name="Gelijkbenige driehoek 180">
                <a:extLst>
                  <a:ext uri="{FF2B5EF4-FFF2-40B4-BE49-F238E27FC236}">
                    <a16:creationId xmlns:a16="http://schemas.microsoft.com/office/drawing/2014/main" id="{735C04F5-6E37-43F9-A595-397728F05E2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2" name="Ovaal 131">
              <a:extLst>
                <a:ext uri="{FF2B5EF4-FFF2-40B4-BE49-F238E27FC236}">
                  <a16:creationId xmlns:a16="http://schemas.microsoft.com/office/drawing/2014/main" id="{712CBAD7-B5F1-4F92-8B94-79D6DB0FC7CA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3" name="Rechthoek 132">
              <a:extLst>
                <a:ext uri="{FF2B5EF4-FFF2-40B4-BE49-F238E27FC236}">
                  <a16:creationId xmlns:a16="http://schemas.microsoft.com/office/drawing/2014/main" id="{AE03C710-4739-48C1-B152-82B2D7193D0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068FBCE3-8204-4D5D-92AD-D09DA2F857C8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3" name="Groep 162">
                <a:extLst>
                  <a:ext uri="{FF2B5EF4-FFF2-40B4-BE49-F238E27FC236}">
                    <a16:creationId xmlns:a16="http://schemas.microsoft.com/office/drawing/2014/main" id="{9D8A3649-2207-4109-9C4E-D5F15D250D34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368E475C-AFC8-46C3-BB09-CC16702CB986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3" name="Groep 172">
                    <a:extLst>
                      <a:ext uri="{FF2B5EF4-FFF2-40B4-BE49-F238E27FC236}">
                        <a16:creationId xmlns:a16="http://schemas.microsoft.com/office/drawing/2014/main" id="{C9EF2A07-D7C9-4D77-AAFB-E141ABED7C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7977DBE9-6B46-44E0-84BC-4C7E8E3BF40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6B9F1801-4471-47CC-B49E-EE9C7E98DAE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Ovaal 177">
                      <a:extLst>
                        <a:ext uri="{FF2B5EF4-FFF2-40B4-BE49-F238E27FC236}">
                          <a16:creationId xmlns:a16="http://schemas.microsoft.com/office/drawing/2014/main" id="{7A7BA51B-1F4D-4BDE-BA9A-BADBE09E01F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499E339D-1BE7-46A4-907A-772F95586A7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2BEDDC8E-8ACF-4915-8521-0C9A48D2809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B98F49D1-AF07-4D94-AC43-F0FFD0B117D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CF71282E-6CEE-44FF-A081-AE7866A390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BFCF04F7-B278-4F5E-ADDB-D451174EB845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325749BD-E8F4-44E1-9168-CA23B1CBF5AE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D11D51D5-065B-4ED2-BF0E-4C6519E818E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93BCE129-532C-4761-A5E8-14741BC52248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4" name="Rechthoek 163">
                <a:extLst>
                  <a:ext uri="{FF2B5EF4-FFF2-40B4-BE49-F238E27FC236}">
                    <a16:creationId xmlns:a16="http://schemas.microsoft.com/office/drawing/2014/main" id="{212CDE6C-0A10-4A27-8A72-8301E56D8BD1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5" name="Gelijkbenige driehoek 164">
                <a:extLst>
                  <a:ext uri="{FF2B5EF4-FFF2-40B4-BE49-F238E27FC236}">
                    <a16:creationId xmlns:a16="http://schemas.microsoft.com/office/drawing/2014/main" id="{0153EC48-A2C6-4D70-9B2B-32821EA1264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5" name="Ovaal 134">
              <a:extLst>
                <a:ext uri="{FF2B5EF4-FFF2-40B4-BE49-F238E27FC236}">
                  <a16:creationId xmlns:a16="http://schemas.microsoft.com/office/drawing/2014/main" id="{55F25E3A-B8A2-47B6-A0AC-EF761BC53480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6" name="Rechthoek 135">
              <a:extLst>
                <a:ext uri="{FF2B5EF4-FFF2-40B4-BE49-F238E27FC236}">
                  <a16:creationId xmlns:a16="http://schemas.microsoft.com/office/drawing/2014/main" id="{D9045E37-1C2E-4026-A843-E4C197208600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7" name="Groep 136">
              <a:extLst>
                <a:ext uri="{FF2B5EF4-FFF2-40B4-BE49-F238E27FC236}">
                  <a16:creationId xmlns:a16="http://schemas.microsoft.com/office/drawing/2014/main" id="{1FFA7E71-EEB7-4798-822F-50574B57DC72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E4C8AAAA-4DB8-42DD-BA04-7D4B4A5E101C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D633350D-9754-4D4D-8B34-62756B148A09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ECF20246-D4AA-4243-8B3E-29FB98F3784E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05176675-6799-46E1-A2AC-AB00C01A522F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2" name="Vrije vorm: vorm 151">
                <a:extLst>
                  <a:ext uri="{FF2B5EF4-FFF2-40B4-BE49-F238E27FC236}">
                    <a16:creationId xmlns:a16="http://schemas.microsoft.com/office/drawing/2014/main" id="{1ED811C0-2C5B-4323-9329-A7F5EBC3D24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A83847B7-15CC-4401-894D-E3069A644074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9" name="Rechthoek 158">
                  <a:extLst>
                    <a:ext uri="{FF2B5EF4-FFF2-40B4-BE49-F238E27FC236}">
                      <a16:creationId xmlns:a16="http://schemas.microsoft.com/office/drawing/2014/main" id="{DE17F479-A69B-48B0-929F-92F38661870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46F23D74-9BDC-4AF1-B078-3170CF596CB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60875189-F02A-4918-97A1-72F41953656A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Koorde 161">
                  <a:extLst>
                    <a:ext uri="{FF2B5EF4-FFF2-40B4-BE49-F238E27FC236}">
                      <a16:creationId xmlns:a16="http://schemas.microsoft.com/office/drawing/2014/main" id="{A5831731-740F-4CBF-B4C5-6726EC4A8019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A62ACA9A-B0A2-4198-865A-1731092118F6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336D0735-0F41-4E25-917E-56971708623A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696BACC8-D211-4301-9BEF-DF13ACAFB6CD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Ovaal 156">
                  <a:extLst>
                    <a:ext uri="{FF2B5EF4-FFF2-40B4-BE49-F238E27FC236}">
                      <a16:creationId xmlns:a16="http://schemas.microsoft.com/office/drawing/2014/main" id="{D4B99396-03AF-4685-B32B-5BB36B0E31A0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Rechthoek 47">
                  <a:extLst>
                    <a:ext uri="{FF2B5EF4-FFF2-40B4-BE49-F238E27FC236}">
                      <a16:creationId xmlns:a16="http://schemas.microsoft.com/office/drawing/2014/main" id="{CE187059-F073-4F9B-A138-E467514DC86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8" name="Rechthoek 137">
              <a:extLst>
                <a:ext uri="{FF2B5EF4-FFF2-40B4-BE49-F238E27FC236}">
                  <a16:creationId xmlns:a16="http://schemas.microsoft.com/office/drawing/2014/main" id="{37CD1BB7-A151-4A9E-8517-8DE2364AB852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9" name="ICOON_info">
              <a:extLst>
                <a:ext uri="{FF2B5EF4-FFF2-40B4-BE49-F238E27FC236}">
                  <a16:creationId xmlns:a16="http://schemas.microsoft.com/office/drawing/2014/main" id="{9750EA53-2CDD-4DFE-ADC6-2830920EC208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6" name="Ovaal 145">
                <a:extLst>
                  <a:ext uri="{FF2B5EF4-FFF2-40B4-BE49-F238E27FC236}">
                    <a16:creationId xmlns:a16="http://schemas.microsoft.com/office/drawing/2014/main" id="{6C2E6906-5E88-4726-B9DC-C62F1C44EBF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7" name="Graphic 163" descr="Informatie">
                <a:extLst>
                  <a:ext uri="{FF2B5EF4-FFF2-40B4-BE49-F238E27FC236}">
                    <a16:creationId xmlns:a16="http://schemas.microsoft.com/office/drawing/2014/main" id="{72396592-A7C6-46BE-8DD9-9892A9CDE19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0" name="Groep 139">
              <a:extLst>
                <a:ext uri="{FF2B5EF4-FFF2-40B4-BE49-F238E27FC236}">
                  <a16:creationId xmlns:a16="http://schemas.microsoft.com/office/drawing/2014/main" id="{C8910556-E934-4C79-8305-8C54E9867C48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1" name="Inspireren">
                <a:extLst>
                  <a:ext uri="{FF2B5EF4-FFF2-40B4-BE49-F238E27FC236}">
                    <a16:creationId xmlns:a16="http://schemas.microsoft.com/office/drawing/2014/main" id="{CA774844-ECE3-440D-98EC-DCAB8C0704CA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3" name="Freeform 12">
                  <a:extLst>
                    <a:ext uri="{FF2B5EF4-FFF2-40B4-BE49-F238E27FC236}">
                      <a16:creationId xmlns:a16="http://schemas.microsoft.com/office/drawing/2014/main" id="{7A70F3E2-08AF-418B-9CD7-DDAA94CD05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3">
                  <a:extLst>
                    <a:ext uri="{FF2B5EF4-FFF2-40B4-BE49-F238E27FC236}">
                      <a16:creationId xmlns:a16="http://schemas.microsoft.com/office/drawing/2014/main" id="{1F929D43-3A2F-4776-8963-BFA57ACE32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4">
                  <a:extLst>
                    <a:ext uri="{FF2B5EF4-FFF2-40B4-BE49-F238E27FC236}">
                      <a16:creationId xmlns:a16="http://schemas.microsoft.com/office/drawing/2014/main" id="{A6C48978-34C5-4B8C-B7C8-3A2F2AA6939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2" name="Tekstvak 141">
                <a:extLst>
                  <a:ext uri="{FF2B5EF4-FFF2-40B4-BE49-F238E27FC236}">
                    <a16:creationId xmlns:a16="http://schemas.microsoft.com/office/drawing/2014/main" id="{B2BAD45B-520F-42A7-AB95-20F468542E9E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8" name="Picture Placeholder 2">
            <a:extLst>
              <a:ext uri="{FF2B5EF4-FFF2-40B4-BE49-F238E27FC236}">
                <a16:creationId xmlns:a16="http://schemas.microsoft.com/office/drawing/2014/main" id="{AC93CFE8-4DCC-48E8-A3AA-F2B0D2FBD7AE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77327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M (1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4">
            <a:extLst>
              <a:ext uri="{FF2B5EF4-FFF2-40B4-BE49-F238E27FC236}">
                <a16:creationId xmlns:a16="http://schemas.microsoft.com/office/drawing/2014/main" id="{9075450D-82DE-4BCB-8B53-0EF5C29628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84595" y="0"/>
            <a:ext cx="3307405" cy="68580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4165600" y="1085320"/>
            <a:ext cx="7065433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M (1)</a:t>
            </a:r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F2ABF538-4102-419E-8B35-184F2B5C86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2834438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Bullet</a:t>
            </a:r>
          </a:p>
          <a:p>
            <a:pPr lvl="1"/>
            <a:r>
              <a:rPr lang="en-GB"/>
              <a:t>Sub-bullet</a:t>
            </a:r>
          </a:p>
          <a:p>
            <a:pPr lvl="2"/>
            <a:r>
              <a:rPr lang="en-GB"/>
              <a:t>Default text</a:t>
            </a:r>
            <a:br>
              <a:rPr lang="en-GB"/>
            </a:br>
            <a:endParaRPr lang="en-GB"/>
          </a:p>
          <a:p>
            <a:pPr lvl="3"/>
            <a:r>
              <a:rPr lang="en-GB"/>
              <a:t>heading</a:t>
            </a:r>
          </a:p>
          <a:p>
            <a:pPr lvl="4"/>
            <a:r>
              <a:rPr lang="en-GB"/>
              <a:t>Title</a:t>
            </a:r>
          </a:p>
          <a:p>
            <a:pPr lvl="5"/>
            <a:r>
              <a:rPr lang="en-GB"/>
              <a:t>Subheading</a:t>
            </a:r>
            <a:br>
              <a:rPr lang="en-GB"/>
            </a:br>
            <a:endParaRPr lang="en-GB"/>
          </a:p>
          <a:p>
            <a:pPr lvl="6"/>
            <a:r>
              <a:rPr lang="en-GB"/>
              <a:t>Numerical bullet</a:t>
            </a:r>
          </a:p>
          <a:p>
            <a:pPr lvl="7"/>
            <a:r>
              <a:rPr lang="en-GB"/>
              <a:t>Alphabetical bullet</a:t>
            </a:r>
          </a:p>
          <a:p>
            <a:pPr lvl="7"/>
            <a:endParaRPr lang="en-GB"/>
          </a:p>
          <a:p>
            <a:pPr lvl="8"/>
            <a:r>
              <a:rPr lang="en-GB"/>
              <a:t>Source</a:t>
            </a:r>
            <a:endParaRPr lang="en-GB" dirty="0"/>
          </a:p>
        </p:txBody>
      </p:sp>
      <p:grpSp>
        <p:nvGrpSpPr>
          <p:cNvPr id="11" name="INSTRUCTION">
            <a:extLst>
              <a:ext uri="{FF2B5EF4-FFF2-40B4-BE49-F238E27FC236}">
                <a16:creationId xmlns:a16="http://schemas.microsoft.com/office/drawing/2014/main" id="{98569D3F-9479-4855-ACEB-1057B5D9AB0D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4E0CE3A3-563F-47F8-9089-0950D2B00297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787162B-1E9A-4682-BE72-38ABAAA2A96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DC920EC1-8925-44E4-93C7-0691696018AF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CEFA483-7854-4B58-B56C-A0520AD7CC1D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069C325-4105-4DD0-90D1-9BDFDC9D230E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A9A18BCB-B8EB-4A0F-B40B-F8A27F4ACCCA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FECCECC-3430-4577-8712-7011C11F0D18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50EB624-24E7-48BD-A48D-B71742C91C4F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77D8D6A-3F3B-418C-BF1C-CCB4578DAD3F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DDE642E7-F2CE-4601-8814-6497917891EA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2F893459-F05C-48CB-A470-7C16C2CAC1F3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ECC090F6-EC74-4ED5-9AB0-1EADF5D85897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D369E726-029C-467C-BFFF-CB788ED5AF80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ED5175B-6688-4EDF-8A1F-FAAE1C34CE17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D92D3E16-F138-4BF2-9E91-0C5573279E37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D07392E4-B856-486C-9EE9-648014EDBC70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6A00B338-150F-4EA4-8FB3-316D77E9428E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95C93DA9-28F2-4C95-944B-DA168E955B1B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AE94094B-5D1C-4477-979D-E7D96CDC7509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A9BD7CC6-0076-4550-9BE8-01D1A0FD1362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3616DBDC-7988-4D93-84B9-D1E9E9F705A5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90E4A8B7-9401-4470-A6FA-1383DB3E9308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337438A-26D1-487D-84C0-52B921577D1C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AC75E64B-4F25-4D29-B021-A74419D1D81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EE11EFAB-995B-4FB9-A470-9CA3D76CC183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0B479AFD-875B-4837-B828-0508ED82D04D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9E9F3066-424F-4415-AF66-936CE50F4760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9F909F80-FC21-4A29-9342-14655E362473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C651D2C6-3867-4D18-A0AC-1966A235BA1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E96D3A69-10D9-4BAF-8B09-6B17129EBD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F7086248-3D73-4A24-8AC7-BBF13BFAE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423AAB58-E92F-4D97-93B7-EB914F1CA43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F044A7EA-346A-4450-B1B1-4739BC842C2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BE1B8583-D040-42B6-A904-7457EC694C8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49563BEB-6A1E-4A6F-8596-E7EC8118C5C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00BE9DA6-D7B7-4253-8063-D44A44D9C720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36C3FD95-E9FE-48B9-881D-CF4E327249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567C047-8DF6-45E9-B5E0-CB18EC8F4AC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D8FD1AA-74FF-42F5-86A1-BB2D71F38FB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70382568-BE26-4892-8269-686D591D3C4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E4E8528E-D123-4C4B-81D8-85A62DA81D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848CC26C-5847-49B7-B76C-B0AC44C40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CC693759-C3CD-422E-BD84-C72C3D7A7D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7806AB88-6DA0-4C1F-BD84-61FEF648E8A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3A2F1F56-6C3E-496E-AB8B-4ACEDEFC333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BBB86696-7130-4175-A7F4-B00431ADD3C9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B975AA0D-D6FB-4FA4-9475-011889F2D536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8BF48238-A695-4C82-84EC-1D53ECE62A80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59F34B5-149A-4388-A9A0-B35F8457D093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289D9073-939D-42FF-B803-5CBC3CCF41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89670FE9-11B1-4ED3-A27F-8A8FE287F16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23480241-BF59-44D2-9B8C-662F755D6E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8D004F20-D749-45ED-B33E-74D06D5BB4E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A248702-C682-4760-8E57-B4C9A87197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88A89B92-3A37-434D-B10E-EB277EC5823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4EFA5DF9-CB8F-41D1-938D-D007B051905C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1C77E014-568E-455F-A4F9-F661B5AB1401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776219EA-2737-4F15-8F43-210A197A9E4C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96B0D4F4-541E-47F6-9424-751CF26F443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3D2E104B-95A0-4D4E-AB55-330F255B654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7BF0C9A6-173B-40F6-B8DE-A0F367C9113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1F2AE28-CACA-4C6A-9024-4D6DA1FA187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327A1649-9399-41C8-B285-E91CAD80FDB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09F47C62-A9A5-4111-B0F9-EAE5EA73C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C5EF4C59-FA40-483F-ACD6-4D4274A6E75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F7BF8ABE-B4D3-42B7-A735-4812B2B26EE5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8C780CB7-703C-436A-A017-02E41FEBEB96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A5B7D3B3-C594-47CE-BB37-CFA141986A52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8457B391-D110-452C-87DF-19796845CB76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1ED212D1-A17C-4A4E-9B78-212398BF939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81A7CD95-AF1C-4976-95C0-EC4B0CC1F2C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2F6BCA34-DA21-458A-8478-D1E9AC8C26B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C5DC8689-86DE-4C5B-9F4A-8864DB2B29E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4235AAC6-B90D-42B8-AC6A-A0EFD955C49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7C105077-5E9A-4315-8A42-73F0629D4EE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5347298B-48C3-4B83-9871-6B615D88ABB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E7C5025E-7519-4A1C-99FB-BECA1648DC8B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1BA37100-2B18-4889-972C-475B31B8C84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9EE27AB8-2DA4-48C1-9C84-C25FFC399DBA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772C1EC4-964D-4A73-AB4F-3C51FD7A8652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BCF9517E-26BB-410A-8E62-E71426AFD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90C506BC-D938-4BE1-9FC7-8C745ABB150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0A71592E-F9AA-433D-9256-4F1C8A0FAB4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4416DAE6-E4E9-4F9A-808C-89EEBB8E712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73731DD4-1070-47B7-BECD-6C89F511CFE3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DE9E0485-079B-414D-A3BD-270E4535A5EA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2E885E2A-EA7F-4B12-ABC9-9C52E73BCF79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6E7C2530-D6AD-4E3B-BCFA-12276124E586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45AC8720-6867-42CF-B935-91B4C229A8C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F8ABC956-90F4-4B03-A528-92C78B0CA13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795B4EC4-A56C-4912-8337-A38F284D1FE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20611CBB-70D9-4A5B-9600-176A9082597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5D975EDB-AE93-4344-81C4-8EF38440D76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3FF25884-5C07-4A83-A01A-5B1381C72A2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49627AEF-B7F5-490A-835F-F608784CCCF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0788DD85-4B12-4A3D-A0B1-1B5D351B9D2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B756CBCD-2D8C-42CA-A533-FAC5FFDD1BB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78A6E5F7-210B-47E7-834C-253AAC13C2FA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8C10E463-8758-45E6-9DCF-4E67F774541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34D2E33-859C-4B23-AEEB-2BF3DB142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C7E4B0C9-785B-421A-8915-92FF76F21D41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F40E4F8B-959E-493C-9F25-9F28E6B867D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33B0DB70-B2FE-4EFE-B886-7C72B6032AAC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9884F37F-D79C-4779-9D3B-2CB8D8DAE1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A84C3843-2F49-48E5-BC5E-5510B14BD6EF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09C5E1D3-37BF-46FE-807A-99E38B530B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3" name="INSTRUCTION">
            <a:extLst>
              <a:ext uri="{FF2B5EF4-FFF2-40B4-BE49-F238E27FC236}">
                <a16:creationId xmlns:a16="http://schemas.microsoft.com/office/drawing/2014/main" id="{82500557-9ADC-40DB-88CE-F69EB73FACFD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4" name="Rechthoek 123">
              <a:extLst>
                <a:ext uri="{FF2B5EF4-FFF2-40B4-BE49-F238E27FC236}">
                  <a16:creationId xmlns:a16="http://schemas.microsoft.com/office/drawing/2014/main" id="{81A889EF-A920-4B8D-9B1C-DED885BCE6B0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5" name="Ovaal 124">
              <a:extLst>
                <a:ext uri="{FF2B5EF4-FFF2-40B4-BE49-F238E27FC236}">
                  <a16:creationId xmlns:a16="http://schemas.microsoft.com/office/drawing/2014/main" id="{4D337BC9-2192-48D1-A1D5-8CDF2838A2AA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E0BFB4FE-BA94-4F9B-95A4-B30A370F0767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7" name="Groep 126">
              <a:extLst>
                <a:ext uri="{FF2B5EF4-FFF2-40B4-BE49-F238E27FC236}">
                  <a16:creationId xmlns:a16="http://schemas.microsoft.com/office/drawing/2014/main" id="{A26B1DA5-F2C4-4114-BFB4-66C42708B9C8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1" name="Rechthoek 180">
                <a:extLst>
                  <a:ext uri="{FF2B5EF4-FFF2-40B4-BE49-F238E27FC236}">
                    <a16:creationId xmlns:a16="http://schemas.microsoft.com/office/drawing/2014/main" id="{CE382DCE-7C5A-40EF-A970-12AAF49525C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2" name="Ovaal 181">
                <a:extLst>
                  <a:ext uri="{FF2B5EF4-FFF2-40B4-BE49-F238E27FC236}">
                    <a16:creationId xmlns:a16="http://schemas.microsoft.com/office/drawing/2014/main" id="{40C9C831-4EFB-4D70-833C-98FD430A6B6C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Vrije vorm: vorm 182">
                <a:extLst>
                  <a:ext uri="{FF2B5EF4-FFF2-40B4-BE49-F238E27FC236}">
                    <a16:creationId xmlns:a16="http://schemas.microsoft.com/office/drawing/2014/main" id="{2F614D06-4D38-44C1-A308-ABFAAD80C68E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Rechthoek: afgeronde hoeken 183">
                <a:extLst>
                  <a:ext uri="{FF2B5EF4-FFF2-40B4-BE49-F238E27FC236}">
                    <a16:creationId xmlns:a16="http://schemas.microsoft.com/office/drawing/2014/main" id="{28083446-A8FE-4571-8CBD-6659ACB9A375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5" name="Rechte verbindingslijn 184">
                <a:extLst>
                  <a:ext uri="{FF2B5EF4-FFF2-40B4-BE49-F238E27FC236}">
                    <a16:creationId xmlns:a16="http://schemas.microsoft.com/office/drawing/2014/main" id="{4148440E-E0CF-4777-AF17-D6BF102CAC6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0D7F4D41-6598-425B-ADFB-9E5DDF2B6F91}"/>
                  </a:ext>
                </a:extLst>
              </p:cNvPr>
              <p:cNvCxnSpPr>
                <a:cxnSpLocks/>
                <a:stCxn id="18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8" name="Ovaal 127">
              <a:extLst>
                <a:ext uri="{FF2B5EF4-FFF2-40B4-BE49-F238E27FC236}">
                  <a16:creationId xmlns:a16="http://schemas.microsoft.com/office/drawing/2014/main" id="{8F5D899A-023C-44BF-98C1-A680F2321100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562A3A42-FAF4-465D-A999-52B46FB7BC29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D24AC076-914B-4303-8CD2-3BA2013B9899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8" name="Rechthoek 177">
                <a:extLst>
                  <a:ext uri="{FF2B5EF4-FFF2-40B4-BE49-F238E27FC236}">
                    <a16:creationId xmlns:a16="http://schemas.microsoft.com/office/drawing/2014/main" id="{A30B09ED-4223-4E2B-B4F8-9C5659EA62C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79" name="Rechte verbindingslijn 178">
                <a:extLst>
                  <a:ext uri="{FF2B5EF4-FFF2-40B4-BE49-F238E27FC236}">
                    <a16:creationId xmlns:a16="http://schemas.microsoft.com/office/drawing/2014/main" id="{413C0326-B759-43BB-AE92-AD069711BF9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0" name="Gelijkbenige driehoek 179">
                <a:extLst>
                  <a:ext uri="{FF2B5EF4-FFF2-40B4-BE49-F238E27FC236}">
                    <a16:creationId xmlns:a16="http://schemas.microsoft.com/office/drawing/2014/main" id="{518F0947-D5EC-4672-B545-8B25E6C289C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1" name="Ovaal 130">
              <a:extLst>
                <a:ext uri="{FF2B5EF4-FFF2-40B4-BE49-F238E27FC236}">
                  <a16:creationId xmlns:a16="http://schemas.microsoft.com/office/drawing/2014/main" id="{2D3B2F40-F161-4808-9ACD-D56486C346D5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2" name="Rechthoek 131">
              <a:extLst>
                <a:ext uri="{FF2B5EF4-FFF2-40B4-BE49-F238E27FC236}">
                  <a16:creationId xmlns:a16="http://schemas.microsoft.com/office/drawing/2014/main" id="{026D4AF6-CD7B-4DDC-B79E-92F869577F2F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3" name="Groep 132">
              <a:extLst>
                <a:ext uri="{FF2B5EF4-FFF2-40B4-BE49-F238E27FC236}">
                  <a16:creationId xmlns:a16="http://schemas.microsoft.com/office/drawing/2014/main" id="{1836F364-2EAF-4A03-A5BB-09138D23474E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18AAD5AA-A7C0-47B7-B711-C94294AEF0FB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5" name="Groep 164">
                  <a:extLst>
                    <a:ext uri="{FF2B5EF4-FFF2-40B4-BE49-F238E27FC236}">
                      <a16:creationId xmlns:a16="http://schemas.microsoft.com/office/drawing/2014/main" id="{B8384AAF-FF15-431C-BF31-E95BEC1C6F3E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2" name="Groep 171">
                    <a:extLst>
                      <a:ext uri="{FF2B5EF4-FFF2-40B4-BE49-F238E27FC236}">
                        <a16:creationId xmlns:a16="http://schemas.microsoft.com/office/drawing/2014/main" id="{74F74843-38FA-4563-B7DE-FC86372BCE6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5" name="Rechthoek 174">
                      <a:extLst>
                        <a:ext uri="{FF2B5EF4-FFF2-40B4-BE49-F238E27FC236}">
                          <a16:creationId xmlns:a16="http://schemas.microsoft.com/office/drawing/2014/main" id="{34AC472B-208E-444C-98FE-EEA8AC80DBA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E4511790-69A7-4DB7-8852-DE938B58D20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Ovaal 176">
                      <a:extLst>
                        <a:ext uri="{FF2B5EF4-FFF2-40B4-BE49-F238E27FC236}">
                          <a16:creationId xmlns:a16="http://schemas.microsoft.com/office/drawing/2014/main" id="{5595460A-8496-4C40-ADF5-7514046473B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3" name="Afbeelding 172">
                    <a:extLst>
                      <a:ext uri="{FF2B5EF4-FFF2-40B4-BE49-F238E27FC236}">
                        <a16:creationId xmlns:a16="http://schemas.microsoft.com/office/drawing/2014/main" id="{B018FC5C-E197-46A6-935C-8BD57A76C38A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D5889773-6BDC-4437-824B-EDE0202B180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4C192008-EAC1-47B5-9996-1BB0FAB05521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64F8FF1A-B72D-4FCC-B866-4D06BC055A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6D0D6C2E-E125-468B-AECA-937312381C4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0F23B0B3-C2AA-495B-AAC2-6F7ACA4EE7E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8" name="Rechthoek 167">
                    <a:extLst>
                      <a:ext uri="{FF2B5EF4-FFF2-40B4-BE49-F238E27FC236}">
                        <a16:creationId xmlns:a16="http://schemas.microsoft.com/office/drawing/2014/main" id="{85C7A6B3-BF48-4FB5-8AC3-17630D5AC2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319AA596-7A09-4355-B5A5-1A5C32D4CEE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3" name="Rechthoek 162">
                <a:extLst>
                  <a:ext uri="{FF2B5EF4-FFF2-40B4-BE49-F238E27FC236}">
                    <a16:creationId xmlns:a16="http://schemas.microsoft.com/office/drawing/2014/main" id="{2964FAF7-D1F3-4F5B-82B5-FEE054FC372B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4" name="Gelijkbenige driehoek 163">
                <a:extLst>
                  <a:ext uri="{FF2B5EF4-FFF2-40B4-BE49-F238E27FC236}">
                    <a16:creationId xmlns:a16="http://schemas.microsoft.com/office/drawing/2014/main" id="{93B083FC-60D6-4DE5-90FE-ECDF836C5C35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4" name="Ovaal 133">
              <a:extLst>
                <a:ext uri="{FF2B5EF4-FFF2-40B4-BE49-F238E27FC236}">
                  <a16:creationId xmlns:a16="http://schemas.microsoft.com/office/drawing/2014/main" id="{69A68E5F-170C-4516-AE15-AA7843889B1F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6F6AF4EA-40FA-4A75-8B1B-5A5193051BA3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6" name="Groep 135">
              <a:extLst>
                <a:ext uri="{FF2B5EF4-FFF2-40B4-BE49-F238E27FC236}">
                  <a16:creationId xmlns:a16="http://schemas.microsoft.com/office/drawing/2014/main" id="{FC706F02-2A4A-45B8-9CC3-019C1E92B685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7D46CCBA-9945-4C11-AC6F-9F1A83E373D4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CDD7BF6-1DDF-4110-8538-1D2FAC19B186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Tekstvak 148">
                <a:extLst>
                  <a:ext uri="{FF2B5EF4-FFF2-40B4-BE49-F238E27FC236}">
                    <a16:creationId xmlns:a16="http://schemas.microsoft.com/office/drawing/2014/main" id="{45756381-737E-4267-8C09-DD5FED3DCB28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75337392-A580-486F-A20D-41BE7829DDA6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1" name="Vrije vorm: vorm 150">
                <a:extLst>
                  <a:ext uri="{FF2B5EF4-FFF2-40B4-BE49-F238E27FC236}">
                    <a16:creationId xmlns:a16="http://schemas.microsoft.com/office/drawing/2014/main" id="{544E2B6D-C160-4700-A21B-DF0AC38F0EE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2" name="Groep 151">
                <a:extLst>
                  <a:ext uri="{FF2B5EF4-FFF2-40B4-BE49-F238E27FC236}">
                    <a16:creationId xmlns:a16="http://schemas.microsoft.com/office/drawing/2014/main" id="{4E00978A-691B-430E-A4DD-00B6DEB2027E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CBBF962F-B4C9-4F85-A6FE-A0FD3C9031A1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19BE17CB-BC35-4A06-90F9-F43CB54A8753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AA6307A2-A811-43B5-9074-CEF998087CF2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Koorde 160">
                  <a:extLst>
                    <a:ext uri="{FF2B5EF4-FFF2-40B4-BE49-F238E27FC236}">
                      <a16:creationId xmlns:a16="http://schemas.microsoft.com/office/drawing/2014/main" id="{327649B3-816B-428F-A96A-EE658620819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34F0644F-82DB-4CC1-B54B-E4AC26CA98FF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62ABD4F1-A806-437C-8151-7496B02C2C51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65C35B1A-EF38-49D5-BD4E-51FF9BADCCA3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Ovaal 155">
                  <a:extLst>
                    <a:ext uri="{FF2B5EF4-FFF2-40B4-BE49-F238E27FC236}">
                      <a16:creationId xmlns:a16="http://schemas.microsoft.com/office/drawing/2014/main" id="{6762A18C-7F1C-41EE-B02F-4AFCF3494D6B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47">
                  <a:extLst>
                    <a:ext uri="{FF2B5EF4-FFF2-40B4-BE49-F238E27FC236}">
                      <a16:creationId xmlns:a16="http://schemas.microsoft.com/office/drawing/2014/main" id="{427B52A3-2291-472A-998B-6E2CB659ADCD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BF9598EE-45DC-4FF4-8A1A-BAE16F99D036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8" name="ICOON_info">
              <a:extLst>
                <a:ext uri="{FF2B5EF4-FFF2-40B4-BE49-F238E27FC236}">
                  <a16:creationId xmlns:a16="http://schemas.microsoft.com/office/drawing/2014/main" id="{A2A82D0F-4E54-4D3A-AAD5-5AF5031F7192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5" name="Ovaal 144">
                <a:extLst>
                  <a:ext uri="{FF2B5EF4-FFF2-40B4-BE49-F238E27FC236}">
                    <a16:creationId xmlns:a16="http://schemas.microsoft.com/office/drawing/2014/main" id="{5C1526B5-F119-4166-8748-FB2792056AC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6" name="Graphic 163" descr="Informatie">
                <a:extLst>
                  <a:ext uri="{FF2B5EF4-FFF2-40B4-BE49-F238E27FC236}">
                    <a16:creationId xmlns:a16="http://schemas.microsoft.com/office/drawing/2014/main" id="{7A1CB366-7F32-4BBB-9386-5A796065BB86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39" name="Groep 138">
              <a:extLst>
                <a:ext uri="{FF2B5EF4-FFF2-40B4-BE49-F238E27FC236}">
                  <a16:creationId xmlns:a16="http://schemas.microsoft.com/office/drawing/2014/main" id="{1FF2B8ED-9AD0-472C-A740-C78D6F3A4B6C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0" name="Inspireren">
                <a:extLst>
                  <a:ext uri="{FF2B5EF4-FFF2-40B4-BE49-F238E27FC236}">
                    <a16:creationId xmlns:a16="http://schemas.microsoft.com/office/drawing/2014/main" id="{619FC698-79A7-4A18-92B8-67F3FAF2528F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2" name="Freeform 12">
                  <a:extLst>
                    <a:ext uri="{FF2B5EF4-FFF2-40B4-BE49-F238E27FC236}">
                      <a16:creationId xmlns:a16="http://schemas.microsoft.com/office/drawing/2014/main" id="{BC7F61EC-5EA0-4A63-B5D1-238AD96C6D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3" name="Freeform 13">
                  <a:extLst>
                    <a:ext uri="{FF2B5EF4-FFF2-40B4-BE49-F238E27FC236}">
                      <a16:creationId xmlns:a16="http://schemas.microsoft.com/office/drawing/2014/main" id="{2EBA6FFB-4BAA-4EF9-87E7-44B41B569F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4">
                  <a:extLst>
                    <a:ext uri="{FF2B5EF4-FFF2-40B4-BE49-F238E27FC236}">
                      <a16:creationId xmlns:a16="http://schemas.microsoft.com/office/drawing/2014/main" id="{027C37E0-8454-4529-B0FA-3184C720E5F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1" name="Tekstvak 140">
                <a:extLst>
                  <a:ext uri="{FF2B5EF4-FFF2-40B4-BE49-F238E27FC236}">
                    <a16:creationId xmlns:a16="http://schemas.microsoft.com/office/drawing/2014/main" id="{2E02D29B-18F1-46F9-940C-2C8AC8B13293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7" name="Picture Placeholder 2">
            <a:extLst>
              <a:ext uri="{FF2B5EF4-FFF2-40B4-BE49-F238E27FC236}">
                <a16:creationId xmlns:a16="http://schemas.microsoft.com/office/drawing/2014/main" id="{4885E643-3850-429B-A565-F842F7538D30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34222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M (2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" y="0"/>
            <a:ext cx="12192000" cy="398907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4384766"/>
            <a:ext cx="2829496" cy="1826665"/>
          </a:xfrm>
        </p:spPr>
        <p:txBody>
          <a:bodyPr anchor="t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M (2)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71164FE9-3564-4C3A-8A03-696313355A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60967" y="1085321"/>
            <a:ext cx="2829496" cy="2596030"/>
          </a:xfrm>
        </p:spPr>
        <p:txBody>
          <a:bodyPr anchor="b" anchorCtr="0"/>
          <a:lstStyle>
            <a:lvl1pPr>
              <a:buClr>
                <a:schemeClr val="accent5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bg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</a:p>
        </p:txBody>
      </p:sp>
      <p:grpSp>
        <p:nvGrpSpPr>
          <p:cNvPr id="15" name="INSTRUCTION">
            <a:extLst>
              <a:ext uri="{FF2B5EF4-FFF2-40B4-BE49-F238E27FC236}">
                <a16:creationId xmlns:a16="http://schemas.microsoft.com/office/drawing/2014/main" id="{DADCC131-814A-490E-AAAB-127B1F73E3E0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9F29063-A6B1-428F-BD9B-4758528D4B9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EED4691-A833-42C6-8C50-95EB26C03430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B780635-B77E-4E80-89C5-FB1859468AA2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C9166C7D-D7F9-47F5-9BCA-2C8472EB4C23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5760EA1E-53C7-4092-9BDE-6C1F221BF787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72A8CF49-728F-4521-AB4C-18F4BA95D0AC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8E2BD399-9B13-4F7C-9106-B0F52432FAC3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B2ECBA82-5EA1-46DD-9495-954E9AD8CB97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5CD1EF2-0BD3-4F63-BF02-D18D9DD38534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F9AFB568-986E-41BA-996D-96B1CC5ACCA7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E9F4917D-0A74-4D1A-83CE-92AD71E2F85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BF973501-8921-422A-8236-2A225EAEE813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2B209227-8544-4A94-A9B6-53DAE5AAF949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209F4D3-DC57-4EAB-BEEC-825D989E82B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CCCBB738-FD43-49BB-B217-594EB2E3F9DA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2321DC91-2CAD-4E92-9917-EAFAE52493DF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8929D4AD-B612-44D8-BB4B-78A863825F91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59D010B1-CA82-4F7C-ABC6-11C03A2A2E17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D4173102-C9CC-4AD1-AE16-1B54D1D5DFD3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4D84CF94-A511-4DC3-9EDE-FE6EFFF57978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F47DF231-F75B-432C-B114-FE24A4C6B59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44B7B34B-BA83-455F-A864-3ED396C95554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81D46C0-C1AA-4174-AD21-6B39BF1870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BCE6C6D3-94C4-4ADB-AC16-B978AB185F4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5136A107-540E-479A-A067-B56F7BF37F9F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D19751A1-15C7-428B-8BB3-E52F9D4A50E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E24AD7DE-E3F8-4AAA-A105-AB077E11AE3D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AD475390-9C5D-4A42-B538-6C8D2814F0C0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8C635C21-E4A7-4A05-AF5E-6EB72229823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AB0CDD90-D903-40D2-80E6-1B987F90A5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5A2EF578-3E71-461D-93BB-17BBF2A1F42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2D2F18F0-4CE4-477E-B35D-9A070DD154A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5896609C-26E8-4F14-AEC7-201D8EB8266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882A1DE8-DACF-4081-98BB-4DB5A715C1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1370A2F8-2A62-4306-A9FC-3D47E19C306B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7A7E157A-01C4-44B4-864F-E9BC16AE705C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E9B9D171-598D-41A4-9D0E-92DB510EDA2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F7D0560-3A54-4FB3-AE95-2456C24019E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61C8FB6-C84D-4999-B078-4ADF1BDE9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60039ECF-650C-4A20-999F-836C219CD6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2579A531-D34F-4598-93FC-50511A1DF9F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1B99F8DF-7757-4C82-8222-D0EE5F05AE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0A7A324C-F791-49DB-85D6-34A5078AACAB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A1297120-F031-4EE7-A226-45C7A6290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4FDE4322-C97A-4D8C-855B-33BC609D09F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FF952AEA-1E3E-49BC-A29F-B803AE4BD74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335B8738-E77C-4379-A730-EAAB0F98EC2F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DAC356D-C5CF-4245-B986-D0524D4553C9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DF19403D-1ADB-4920-9CF0-A5E83299432E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3717E2D9-DE67-49DA-9772-A3434344D65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E0063A74-105A-408C-AE1B-9560C3F6867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D8C7615F-755C-4EFF-AECE-AD4EF1E910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EC1E346F-343C-4254-9541-DE0EC4B1FD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42616B9-DFB7-4232-891A-0597F434430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A0CD8F5A-37B7-46B4-9C59-341C427C59D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C7E3782A-CA86-40A8-AD98-EAD2D7EEB855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72A8B6FD-3598-4566-9159-B17EBD2C18C2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0321E5F2-F839-4056-BB97-DC2437ACB8CF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DBADCB76-1532-4BAD-AED1-B14E7F8A30C9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99A95BE-AFDD-4BCA-BF47-90FE13056EB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EA2BBBEB-7E70-4A64-9003-C62320BE8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F6F1203-B42F-471E-ADBE-5E746D9DE80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AD8B9E6B-CA5A-4A53-BEB7-7385A3EC271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AE738811-4022-44BF-8AC3-252391183AA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10ECA593-526E-4D62-8D7D-D867D98D73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CCEEAC02-1995-43FF-91DC-B4F51A7696DA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6FFE678D-98B6-46BB-B85A-ADBD3E2EF369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D953235A-BF61-4571-99AE-C67500663188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CC308AAC-FC19-4C3E-AB8E-0A38CEA90501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41AB9214-38BD-4EEE-BFED-F9A242816BB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1906B060-33F4-4D1B-A427-F5C8FE4FB4C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F7726EC0-3F9A-4DFB-945F-A59E737DE848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756FB0DE-0730-434A-802F-1004D96E0CA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87DE0E58-733F-4EF3-8EB5-D5BA872C1C0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A0F2B152-2257-4BD2-B61C-6273576F85BD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6DA193CD-549D-4727-96D3-7CCDF2B6A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403A5A86-03BB-4483-9166-DD86F2AA6A18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A217D95D-BEEC-4634-8BC2-CC068EB1EBD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A1A1B900-B158-486D-9663-29BAC18824D2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830312DB-51E8-48D2-A354-21553ADE8CED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C7452283-299F-4A26-8EFA-B63CFD0F02B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C237B3E5-F5CF-4516-9047-B61A639FB1B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F2AED1F3-E72C-4A5F-96F0-E068C77DEAC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542739EB-4F9D-400E-A1C4-B3DCE1597C7F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2C1B8AE8-EFA1-4056-9683-67FFE689D1A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FBB59581-C1ED-4984-A720-1362BD949E63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65D813F3-BDC6-453A-A967-B03BF3EFF125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BD6AD408-C936-4BCE-A39A-A460111EFF77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BBC341FF-FF12-4A40-BC4F-503A30EE49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720BA782-A7A5-4A33-8EE1-A1234BAA80A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9B71F95E-214C-4CFF-869C-A6AA3DF1AC6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8D72E74F-A219-40AD-BB9C-C931121A7BC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CA7B669F-6402-4DC1-8B43-F65B0789C4B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EFD32635-288F-4A8D-91E2-ADC10AACD2B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FB0852BA-5294-4740-A011-F5DFF383E22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71B9D6E1-0008-41D7-AE5C-F3D8691837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39A84055-6CFA-4950-A61F-7230844D95A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F75C87A1-DCF7-4788-813D-7CC7940FA6A1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39C3B269-A93B-43EE-8217-645F52CB97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D832EB76-99C2-4F70-B6B9-9798373B589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065283E2-9250-4063-9EE9-1F9C23AB7C2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837F3F94-C99C-4AFD-B5C9-32528EC7F9C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6E8D4802-545B-4B7B-A355-D923AFE7B069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407873E4-D062-4166-9391-11D8D2C33DD0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69F4D329-8C9C-4441-A037-AE577FC2ED1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8DE2015-41A6-42D3-A1C3-C436E74079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sp>
        <p:nvSpPr>
          <p:cNvPr id="123" name="Picture Placeholder 2">
            <a:extLst>
              <a:ext uri="{FF2B5EF4-FFF2-40B4-BE49-F238E27FC236}">
                <a16:creationId xmlns:a16="http://schemas.microsoft.com/office/drawing/2014/main" id="{4B29F271-1DFD-41E7-B742-407E92F9A907}"/>
              </a:ext>
            </a:extLst>
          </p:cNvPr>
          <p:cNvSpPr>
            <a:spLocks noGrp="1" noChangeAspect="1"/>
          </p:cNvSpPr>
          <p:nvPr>
            <p:ph type="pic" idx="36" hasCustomPrompt="1"/>
          </p:nvPr>
        </p:nvSpPr>
        <p:spPr>
          <a:xfrm>
            <a:off x="4165600" y="1085320"/>
            <a:ext cx="7065433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grpSp>
        <p:nvGrpSpPr>
          <p:cNvPr id="125" name="INSTRUCTION">
            <a:extLst>
              <a:ext uri="{FF2B5EF4-FFF2-40B4-BE49-F238E27FC236}">
                <a16:creationId xmlns:a16="http://schemas.microsoft.com/office/drawing/2014/main" id="{990F59CA-5C57-4CAD-88CE-8F151F4E0DA4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A22FC9B9-C48F-4309-BAD3-830943B224C4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7" name="Ovaal 126">
              <a:extLst>
                <a:ext uri="{FF2B5EF4-FFF2-40B4-BE49-F238E27FC236}">
                  <a16:creationId xmlns:a16="http://schemas.microsoft.com/office/drawing/2014/main" id="{742172FC-AC02-46DB-8F3A-5FCC9E900FDE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43B621AA-E5EB-46C5-8C2F-F7DED458ACC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90714D9-F905-4D85-A0BA-D1744E4BC09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3" name="Rechthoek 182">
                <a:extLst>
                  <a:ext uri="{FF2B5EF4-FFF2-40B4-BE49-F238E27FC236}">
                    <a16:creationId xmlns:a16="http://schemas.microsoft.com/office/drawing/2014/main" id="{2629E3E6-F5B7-42D2-808A-DA6C59FBC78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Ovaal 183">
                <a:extLst>
                  <a:ext uri="{FF2B5EF4-FFF2-40B4-BE49-F238E27FC236}">
                    <a16:creationId xmlns:a16="http://schemas.microsoft.com/office/drawing/2014/main" id="{3531B0B6-A6B9-4B42-A362-95218665EE07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Vrije vorm: vorm 184">
                <a:extLst>
                  <a:ext uri="{FF2B5EF4-FFF2-40B4-BE49-F238E27FC236}">
                    <a16:creationId xmlns:a16="http://schemas.microsoft.com/office/drawing/2014/main" id="{E61BB82B-03F8-4B53-8071-C547F5D658E0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6" name="Rechthoek: afgeronde hoeken 185">
                <a:extLst>
                  <a:ext uri="{FF2B5EF4-FFF2-40B4-BE49-F238E27FC236}">
                    <a16:creationId xmlns:a16="http://schemas.microsoft.com/office/drawing/2014/main" id="{0CE462C0-60D8-45EB-8DE3-9D22356A2A3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F54A4A5F-7C9B-42A6-A82B-EBB05FFDAD3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8" name="Rechte verbindingslijn 187">
                <a:extLst>
                  <a:ext uri="{FF2B5EF4-FFF2-40B4-BE49-F238E27FC236}">
                    <a16:creationId xmlns:a16="http://schemas.microsoft.com/office/drawing/2014/main" id="{9243CE32-33E0-45CB-B139-1B97E8F9789E}"/>
                  </a:ext>
                </a:extLst>
              </p:cNvPr>
              <p:cNvCxnSpPr>
                <a:cxnSpLocks/>
                <a:stCxn id="186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0" name="Ovaal 129">
              <a:extLst>
                <a:ext uri="{FF2B5EF4-FFF2-40B4-BE49-F238E27FC236}">
                  <a16:creationId xmlns:a16="http://schemas.microsoft.com/office/drawing/2014/main" id="{0B2D9484-787D-4292-A3AD-E1869A39EBA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1" name="Rechthoek 130">
              <a:extLst>
                <a:ext uri="{FF2B5EF4-FFF2-40B4-BE49-F238E27FC236}">
                  <a16:creationId xmlns:a16="http://schemas.microsoft.com/office/drawing/2014/main" id="{59F0EE7B-713B-45AD-9D3C-1FFA80B8C175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7951B791-08B2-48CC-B4FC-76D8A01EC313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80" name="Rechthoek 179">
                <a:extLst>
                  <a:ext uri="{FF2B5EF4-FFF2-40B4-BE49-F238E27FC236}">
                    <a16:creationId xmlns:a16="http://schemas.microsoft.com/office/drawing/2014/main" id="{4DDF41F2-EAC8-4168-918E-3DFF93EE585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1" name="Rechte verbindingslijn 180">
                <a:extLst>
                  <a:ext uri="{FF2B5EF4-FFF2-40B4-BE49-F238E27FC236}">
                    <a16:creationId xmlns:a16="http://schemas.microsoft.com/office/drawing/2014/main" id="{3864240D-B665-4178-8793-64ECF84B3E6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2" name="Gelijkbenige driehoek 181">
                <a:extLst>
                  <a:ext uri="{FF2B5EF4-FFF2-40B4-BE49-F238E27FC236}">
                    <a16:creationId xmlns:a16="http://schemas.microsoft.com/office/drawing/2014/main" id="{EBE0AFE9-B28A-49E4-B3BE-EA7CB84E880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3" name="Ovaal 132">
              <a:extLst>
                <a:ext uri="{FF2B5EF4-FFF2-40B4-BE49-F238E27FC236}">
                  <a16:creationId xmlns:a16="http://schemas.microsoft.com/office/drawing/2014/main" id="{5A0CA996-3749-4E4E-988A-676F5606DD1C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4" name="Rechthoek 133">
              <a:extLst>
                <a:ext uri="{FF2B5EF4-FFF2-40B4-BE49-F238E27FC236}">
                  <a16:creationId xmlns:a16="http://schemas.microsoft.com/office/drawing/2014/main" id="{FF1D6CBA-78D1-4072-9F5C-60FACA94086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5" name="Groep 134">
              <a:extLst>
                <a:ext uri="{FF2B5EF4-FFF2-40B4-BE49-F238E27FC236}">
                  <a16:creationId xmlns:a16="http://schemas.microsoft.com/office/drawing/2014/main" id="{BD1E0759-AB72-46DD-BBD2-8A005403C853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4" name="Groep 163">
                <a:extLst>
                  <a:ext uri="{FF2B5EF4-FFF2-40B4-BE49-F238E27FC236}">
                    <a16:creationId xmlns:a16="http://schemas.microsoft.com/office/drawing/2014/main" id="{990D235F-01A6-45FF-A776-B50BFA5C7816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E1A502BC-6CC6-4AF4-B1C9-C0FE5ADAA269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4" name="Groep 173">
                    <a:extLst>
                      <a:ext uri="{FF2B5EF4-FFF2-40B4-BE49-F238E27FC236}">
                        <a16:creationId xmlns:a16="http://schemas.microsoft.com/office/drawing/2014/main" id="{7CA9AA4C-3EBB-4B61-95FB-F5744C6CA0D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04EF4121-E38F-49C0-BA09-9C517F3241C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Rechthoek 177">
                      <a:extLst>
                        <a:ext uri="{FF2B5EF4-FFF2-40B4-BE49-F238E27FC236}">
                          <a16:creationId xmlns:a16="http://schemas.microsoft.com/office/drawing/2014/main" id="{68D7E550-BE04-43F2-B3D4-0F852BF1BAE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9" name="Ovaal 178">
                      <a:extLst>
                        <a:ext uri="{FF2B5EF4-FFF2-40B4-BE49-F238E27FC236}">
                          <a16:creationId xmlns:a16="http://schemas.microsoft.com/office/drawing/2014/main" id="{589604C2-7781-4DEC-93B2-E2EB9856B06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F5CB94BD-1ADF-402A-BC56-66C4A3E8707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6" name="Afbeelding 175">
                    <a:extLst>
                      <a:ext uri="{FF2B5EF4-FFF2-40B4-BE49-F238E27FC236}">
                        <a16:creationId xmlns:a16="http://schemas.microsoft.com/office/drawing/2014/main" id="{CFA17C28-43B0-41F2-A2DD-18F799DA04D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78241A93-3C72-4465-9295-54AB4928FD99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FBC1D036-9468-46C3-B521-06F87F3F4C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3" name="Rechthoek 172">
                    <a:extLst>
                      <a:ext uri="{FF2B5EF4-FFF2-40B4-BE49-F238E27FC236}">
                        <a16:creationId xmlns:a16="http://schemas.microsoft.com/office/drawing/2014/main" id="{F1AB7956-A706-44CE-BADE-FEEDDF5223C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9" name="Groep 168">
                  <a:extLst>
                    <a:ext uri="{FF2B5EF4-FFF2-40B4-BE49-F238E27FC236}">
                      <a16:creationId xmlns:a16="http://schemas.microsoft.com/office/drawing/2014/main" id="{D54908D5-3230-4BD7-BAD6-23F0DB46D6FD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94A61E51-810C-43A2-93AD-0EEE208421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FA497A22-40D8-4C67-857F-11E5839043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5" name="Rechthoek 164">
                <a:extLst>
                  <a:ext uri="{FF2B5EF4-FFF2-40B4-BE49-F238E27FC236}">
                    <a16:creationId xmlns:a16="http://schemas.microsoft.com/office/drawing/2014/main" id="{34661387-D49B-4810-8C67-10D173B1F07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6" name="Gelijkbenige driehoek 165">
                <a:extLst>
                  <a:ext uri="{FF2B5EF4-FFF2-40B4-BE49-F238E27FC236}">
                    <a16:creationId xmlns:a16="http://schemas.microsoft.com/office/drawing/2014/main" id="{DAE2A1EA-5175-4BB0-BDEC-8C5E60217C25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6" name="Ovaal 135">
              <a:extLst>
                <a:ext uri="{FF2B5EF4-FFF2-40B4-BE49-F238E27FC236}">
                  <a16:creationId xmlns:a16="http://schemas.microsoft.com/office/drawing/2014/main" id="{1BBFBD7E-CBFA-46A7-83AE-584A450B59B9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0F138C80-0147-4026-9E6B-20B0839C19F6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8" name="Groep 137">
              <a:extLst>
                <a:ext uri="{FF2B5EF4-FFF2-40B4-BE49-F238E27FC236}">
                  <a16:creationId xmlns:a16="http://schemas.microsoft.com/office/drawing/2014/main" id="{5E43A701-5DBB-4CFA-B8B2-70E7A3376C3B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3FC235BA-84B6-46C3-8F3A-0D6CC777D124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3DE82817-7964-492D-B4B2-AE48C32C5297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C875C4B4-8F14-46E3-A4DF-537A0E2C7DDD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2" name="Tekstvak 151">
                <a:extLst>
                  <a:ext uri="{FF2B5EF4-FFF2-40B4-BE49-F238E27FC236}">
                    <a16:creationId xmlns:a16="http://schemas.microsoft.com/office/drawing/2014/main" id="{978D36B0-6240-4FB2-A7E1-B40378E22256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3" name="Vrije vorm: vorm 152">
                <a:extLst>
                  <a:ext uri="{FF2B5EF4-FFF2-40B4-BE49-F238E27FC236}">
                    <a16:creationId xmlns:a16="http://schemas.microsoft.com/office/drawing/2014/main" id="{F02F4C3B-0B03-43E8-9435-BA1F8560A6CA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E9570B9A-8017-4C94-9416-76CF20630DDD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60" name="Rechthoek 159">
                  <a:extLst>
                    <a:ext uri="{FF2B5EF4-FFF2-40B4-BE49-F238E27FC236}">
                      <a16:creationId xmlns:a16="http://schemas.microsoft.com/office/drawing/2014/main" id="{9E31193A-F126-47BB-BBD8-9854BC72AC50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7F6D8537-F6ED-49BB-8D5C-B8D016ED8D0A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Rechthoek 47">
                  <a:extLst>
                    <a:ext uri="{FF2B5EF4-FFF2-40B4-BE49-F238E27FC236}">
                      <a16:creationId xmlns:a16="http://schemas.microsoft.com/office/drawing/2014/main" id="{CD1B74AB-A659-408C-ACDB-12B3BAB32892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3" name="Koorde 162">
                  <a:extLst>
                    <a:ext uri="{FF2B5EF4-FFF2-40B4-BE49-F238E27FC236}">
                      <a16:creationId xmlns:a16="http://schemas.microsoft.com/office/drawing/2014/main" id="{44FCA209-5226-496A-800E-3E754BAC062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5" name="Groep 154">
                <a:extLst>
                  <a:ext uri="{FF2B5EF4-FFF2-40B4-BE49-F238E27FC236}">
                    <a16:creationId xmlns:a16="http://schemas.microsoft.com/office/drawing/2014/main" id="{F1115972-DA12-4110-9D0B-59279706847D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C2CC45DA-CB8A-498B-8944-66D5CDDB39CD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156">
                  <a:extLst>
                    <a:ext uri="{FF2B5EF4-FFF2-40B4-BE49-F238E27FC236}">
                      <a16:creationId xmlns:a16="http://schemas.microsoft.com/office/drawing/2014/main" id="{F0716847-3578-45A4-9237-938479FA29EB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Ovaal 157">
                  <a:extLst>
                    <a:ext uri="{FF2B5EF4-FFF2-40B4-BE49-F238E27FC236}">
                      <a16:creationId xmlns:a16="http://schemas.microsoft.com/office/drawing/2014/main" id="{74F0DE67-C52D-47B8-9235-6F9FD3DAFBBB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204BEC7C-34F4-44C8-863B-DF4296ACD7C6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9" name="Rechthoek 138">
              <a:extLst>
                <a:ext uri="{FF2B5EF4-FFF2-40B4-BE49-F238E27FC236}">
                  <a16:creationId xmlns:a16="http://schemas.microsoft.com/office/drawing/2014/main" id="{8E3C8D70-F244-4401-B0BC-70FB051F57E5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40" name="ICOON_info">
              <a:extLst>
                <a:ext uri="{FF2B5EF4-FFF2-40B4-BE49-F238E27FC236}">
                  <a16:creationId xmlns:a16="http://schemas.microsoft.com/office/drawing/2014/main" id="{69E968F0-FE17-4B56-9AC7-C230B54D0B94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7" name="Ovaal 146">
                <a:extLst>
                  <a:ext uri="{FF2B5EF4-FFF2-40B4-BE49-F238E27FC236}">
                    <a16:creationId xmlns:a16="http://schemas.microsoft.com/office/drawing/2014/main" id="{593E30B5-6A43-4F04-8D22-C050F97CD8C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Graphic 163" descr="Informatie">
                <a:extLst>
                  <a:ext uri="{FF2B5EF4-FFF2-40B4-BE49-F238E27FC236}">
                    <a16:creationId xmlns:a16="http://schemas.microsoft.com/office/drawing/2014/main" id="{49344395-45A5-43AD-90C0-7E32B4DE679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1" name="Groep 140">
              <a:extLst>
                <a:ext uri="{FF2B5EF4-FFF2-40B4-BE49-F238E27FC236}">
                  <a16:creationId xmlns:a16="http://schemas.microsoft.com/office/drawing/2014/main" id="{D3572FE8-0788-47B7-8017-5474EDB5B591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2" name="Inspireren">
                <a:extLst>
                  <a:ext uri="{FF2B5EF4-FFF2-40B4-BE49-F238E27FC236}">
                    <a16:creationId xmlns:a16="http://schemas.microsoft.com/office/drawing/2014/main" id="{2B8AA5D5-AEC5-45E9-8657-0D65FF97B3B8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4" name="Freeform 12">
                  <a:extLst>
                    <a:ext uri="{FF2B5EF4-FFF2-40B4-BE49-F238E27FC236}">
                      <a16:creationId xmlns:a16="http://schemas.microsoft.com/office/drawing/2014/main" id="{8C3B163C-4266-4DFC-AF6F-EE74DA8B95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3">
                  <a:extLst>
                    <a:ext uri="{FF2B5EF4-FFF2-40B4-BE49-F238E27FC236}">
                      <a16:creationId xmlns:a16="http://schemas.microsoft.com/office/drawing/2014/main" id="{7AD220FF-9EAC-4782-8854-4895439F9D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6" name="Freeform 14">
                  <a:extLst>
                    <a:ext uri="{FF2B5EF4-FFF2-40B4-BE49-F238E27FC236}">
                      <a16:creationId xmlns:a16="http://schemas.microsoft.com/office/drawing/2014/main" id="{1D6F7471-07AA-4122-BA33-2F8DF924A2B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3" name="Tekstvak 142">
                <a:extLst>
                  <a:ext uri="{FF2B5EF4-FFF2-40B4-BE49-F238E27FC236}">
                    <a16:creationId xmlns:a16="http://schemas.microsoft.com/office/drawing/2014/main" id="{506B55F5-6D72-48BD-A187-27648FF5ABB7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9" name="Picture Placeholder 2">
            <a:extLst>
              <a:ext uri="{FF2B5EF4-FFF2-40B4-BE49-F238E27FC236}">
                <a16:creationId xmlns:a16="http://schemas.microsoft.com/office/drawing/2014/main" id="{6AB5AD10-CF6A-442C-822A-D10D86DBFC7D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863947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M (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47065" y="1591294"/>
            <a:ext cx="5244936" cy="5266706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2828023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M (3)</a:t>
            </a:r>
          </a:p>
        </p:txBody>
      </p:sp>
      <p:grpSp>
        <p:nvGrpSpPr>
          <p:cNvPr id="13" name="INSTRUCTION">
            <a:extLst>
              <a:ext uri="{FF2B5EF4-FFF2-40B4-BE49-F238E27FC236}">
                <a16:creationId xmlns:a16="http://schemas.microsoft.com/office/drawing/2014/main" id="{A2154E8F-850D-4E9A-AD45-3F1FA55BA03B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179EE2F-B7BE-4E0F-A1C3-AE96E5D48A43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DE49AE7D-2830-4794-88FE-0D1E040ADA1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ECFDD98-6BC9-409D-ACA9-11750502A9EE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91416663-B5CD-45CA-B339-741A9D9512F0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097CEFA3-BD93-40FD-A7C6-6E549362D9D2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E5C2944E-F7D0-46D8-B8D0-6EAB399D5822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B2068B34-191B-45F7-96CA-AD758B1462AD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C3E6803-E288-4C81-9AAD-78C5AF3CADCA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476BABF1-EAE0-4481-8620-C398640D149B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E7461F79-60D3-4A80-A1EA-0299F9BEB13F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F5778ADF-6CFC-4F3F-905E-510A2A0D2F9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D9258096-1F57-4DBB-BD27-3CFD0410EAC4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8" name="Ovaal 27">
              <a:extLst>
                <a:ext uri="{FF2B5EF4-FFF2-40B4-BE49-F238E27FC236}">
                  <a16:creationId xmlns:a16="http://schemas.microsoft.com/office/drawing/2014/main" id="{DA4D758F-427C-4732-A169-E258C1FAC63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D95599D5-C3F6-47B0-9938-59D416A235C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871AB322-9834-4E9C-965B-C9976A97EE13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35F2FEB6-DBE5-47D0-91E6-745B5DF65D0A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2" name="Ovaal 31">
              <a:extLst>
                <a:ext uri="{FF2B5EF4-FFF2-40B4-BE49-F238E27FC236}">
                  <a16:creationId xmlns:a16="http://schemas.microsoft.com/office/drawing/2014/main" id="{48DF7145-E81F-4303-954D-F27E251E414F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89C995E7-AF86-430E-A5B5-DB927974E152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4" name="Ovaal 33">
              <a:extLst>
                <a:ext uri="{FF2B5EF4-FFF2-40B4-BE49-F238E27FC236}">
                  <a16:creationId xmlns:a16="http://schemas.microsoft.com/office/drawing/2014/main" id="{5614476C-F775-4C54-B805-F56DC6D4CD9D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104E99F5-69AB-4953-A9D4-8015C099FA0A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670495FB-6773-4950-9E38-BE2FD992624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7" name="ICOON_info">
              <a:extLst>
                <a:ext uri="{FF2B5EF4-FFF2-40B4-BE49-F238E27FC236}">
                  <a16:creationId xmlns:a16="http://schemas.microsoft.com/office/drawing/2014/main" id="{EF1FA82F-4003-4FC9-9BE9-B65B945D8B8B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8BF3AC3E-91B3-431B-9D7D-FE0679D797B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Graphic 163" descr="Informatie">
                <a:extLst>
                  <a:ext uri="{FF2B5EF4-FFF2-40B4-BE49-F238E27FC236}">
                    <a16:creationId xmlns:a16="http://schemas.microsoft.com/office/drawing/2014/main" id="{6427E86F-8C51-44F6-BF26-2551FF23DCA8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8" name="VOORBEELD">
              <a:extLst>
                <a:ext uri="{FF2B5EF4-FFF2-40B4-BE49-F238E27FC236}">
                  <a16:creationId xmlns:a16="http://schemas.microsoft.com/office/drawing/2014/main" id="{BB6EA410-2C53-47FB-88EF-C5172401C6BE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2515D695-0B60-4213-B9A3-3046222193B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FCFD2872-4004-4BF3-95A1-86173858608E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1" name="Groep 40">
                <a:extLst>
                  <a:ext uri="{FF2B5EF4-FFF2-40B4-BE49-F238E27FC236}">
                    <a16:creationId xmlns:a16="http://schemas.microsoft.com/office/drawing/2014/main" id="{DCF1A787-157B-44B1-91E4-611158F80475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2" name="Groep 71">
                  <a:extLst>
                    <a:ext uri="{FF2B5EF4-FFF2-40B4-BE49-F238E27FC236}">
                      <a16:creationId xmlns:a16="http://schemas.microsoft.com/office/drawing/2014/main" id="{5CA6A4C2-5685-466B-9446-B589C0D6DE3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4" name="Rechte verbindingslijn 73">
                    <a:extLst>
                      <a:ext uri="{FF2B5EF4-FFF2-40B4-BE49-F238E27FC236}">
                        <a16:creationId xmlns:a16="http://schemas.microsoft.com/office/drawing/2014/main" id="{ADBE2697-D088-4BA8-95B5-091E58FE9B6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3FB5BEDC-E856-457D-BBF1-E7F715817A8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E68AD060-90A6-4AF0-A124-590220C9A5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C8214B33-EFBD-4540-AF4C-22F0F4C5409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1C84204C-0E36-4998-AE0F-2ED5A363F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3" name="Pijl: rechts 72">
                  <a:extLst>
                    <a:ext uri="{FF2B5EF4-FFF2-40B4-BE49-F238E27FC236}">
                      <a16:creationId xmlns:a16="http://schemas.microsoft.com/office/drawing/2014/main" id="{481EDDF5-FA67-4981-B02F-0D79E7A07FD3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756F441F-591A-40BD-82CB-6E2B2AC8BAAB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EB05D13F-34AC-4A96-865E-413E96208F57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7" name="Rechte verbindingslijn 66">
                    <a:extLst>
                      <a:ext uri="{FF2B5EF4-FFF2-40B4-BE49-F238E27FC236}">
                        <a16:creationId xmlns:a16="http://schemas.microsoft.com/office/drawing/2014/main" id="{62057996-C545-48DF-A6B3-71C7025D811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5E54DDBE-E60B-4A32-8FD6-83B49629BD7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003E5311-9729-40C7-9037-2C9AADE77A5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E53E6962-468B-4BD1-AB8A-881EF942FB2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177A488E-F549-4C08-B044-8495458CF89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6" name="Pijl: rechts 65">
                  <a:extLst>
                    <a:ext uri="{FF2B5EF4-FFF2-40B4-BE49-F238E27FC236}">
                      <a16:creationId xmlns:a16="http://schemas.microsoft.com/office/drawing/2014/main" id="{261F4840-7E01-4FCA-A57C-472973B4D76D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AA115F46-CBEF-4831-A9FC-F3F88BDFCEB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0E5CD3D7-6433-495C-B30E-4B6AB029DC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7D2EC56A-5137-460A-9B64-B02D8C961BC8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55EACF1E-CB9F-4FC9-AEFE-DF62D069733C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58C27116-FD04-4F26-8928-ADDC8FCD616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29575A30-7ADB-4ACD-BB84-899FF06226EB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08736939-29C5-4EA5-B9C1-5434223A29B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0" name="Rechte verbindingslijn 59">
                    <a:extLst>
                      <a:ext uri="{FF2B5EF4-FFF2-40B4-BE49-F238E27FC236}">
                        <a16:creationId xmlns:a16="http://schemas.microsoft.com/office/drawing/2014/main" id="{059460E8-B07A-4FB0-8849-7FA0DBD9A8C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9D96B9F1-F5E4-417F-99BE-3F90AD96FE0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636AE4B7-1037-4B27-AF03-2E2E80F4A54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0CF7379B-C51B-4168-A93B-D501FD626C0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236AC577-3AA4-45F8-BCD3-D08C208701E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9" name="Pijl: rechts 58">
                  <a:extLst>
                    <a:ext uri="{FF2B5EF4-FFF2-40B4-BE49-F238E27FC236}">
                      <a16:creationId xmlns:a16="http://schemas.microsoft.com/office/drawing/2014/main" id="{5DA7ADE5-40F7-4DD6-AF21-D92515D8D742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CD831B1-BF5F-4838-8994-E6F7567FDD6A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E0838EF-4045-4339-ACD1-A602048685A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BFFFC029-D64D-48D3-9DDF-184836CAD993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01860BFE-B3FF-4267-8B6F-7A7E6A4AA1D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7CEBEA2-DA7F-4DEF-ADDD-EB1D49CB0D3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DCB69F9E-0507-4BD8-8B6F-202EBFAF0A1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412572A-C337-4B43-A382-194225C0C4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F18EBC45-320B-44A2-BEDA-34386727B6A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1" name="Pijl: rechts 50">
                  <a:extLst>
                    <a:ext uri="{FF2B5EF4-FFF2-40B4-BE49-F238E27FC236}">
                      <a16:creationId xmlns:a16="http://schemas.microsoft.com/office/drawing/2014/main" id="{F2BE2989-5C1A-43DF-B593-369A55418F9E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1" name="INSTRUCTION">
            <a:extLst>
              <a:ext uri="{FF2B5EF4-FFF2-40B4-BE49-F238E27FC236}">
                <a16:creationId xmlns:a16="http://schemas.microsoft.com/office/drawing/2014/main" id="{FA501948-4C4D-40B8-BCB3-C7FCF318EED7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7A2E71EA-F0F8-4AF7-AC3C-3218C4284885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F3B92EFA-6FAB-432C-BC4C-11D2BBECAA3F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02735895-3DA6-4ADB-BA3F-44B76B2D93DF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5BEF3D3E-1CE8-4D72-ACCA-6A123C00442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24F254E1-F89A-4BFE-85B3-1131AC6B88A3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5" name="Rechthoek 114">
                <a:extLst>
                  <a:ext uri="{FF2B5EF4-FFF2-40B4-BE49-F238E27FC236}">
                    <a16:creationId xmlns:a16="http://schemas.microsoft.com/office/drawing/2014/main" id="{75443BE4-9242-4523-A554-96931005524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6" name="Ovaal 115">
                <a:extLst>
                  <a:ext uri="{FF2B5EF4-FFF2-40B4-BE49-F238E27FC236}">
                    <a16:creationId xmlns:a16="http://schemas.microsoft.com/office/drawing/2014/main" id="{90E33467-B8C0-4A25-A337-B46803404A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Vrije vorm: vorm 116">
                <a:extLst>
                  <a:ext uri="{FF2B5EF4-FFF2-40B4-BE49-F238E27FC236}">
                    <a16:creationId xmlns:a16="http://schemas.microsoft.com/office/drawing/2014/main" id="{50594D4A-43D0-46C4-8A2E-8EA23EF1FF2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Rechthoek: afgeronde hoeken 117">
                <a:extLst>
                  <a:ext uri="{FF2B5EF4-FFF2-40B4-BE49-F238E27FC236}">
                    <a16:creationId xmlns:a16="http://schemas.microsoft.com/office/drawing/2014/main" id="{82951B7C-F3D6-447D-BD30-63826795116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19" name="Rechte verbindingslijn 118">
                <a:extLst>
                  <a:ext uri="{FF2B5EF4-FFF2-40B4-BE49-F238E27FC236}">
                    <a16:creationId xmlns:a16="http://schemas.microsoft.com/office/drawing/2014/main" id="{EB8E16C3-16F2-46B8-BC08-99CA42C1EC0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1D44EA7C-2A5E-40D2-9EEC-E74FB3DD574A}"/>
                  </a:ext>
                </a:extLst>
              </p:cNvPr>
              <p:cNvCxnSpPr>
                <a:cxnSpLocks/>
                <a:stCxn id="118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7" name="Ovaal 86">
              <a:extLst>
                <a:ext uri="{FF2B5EF4-FFF2-40B4-BE49-F238E27FC236}">
                  <a16:creationId xmlns:a16="http://schemas.microsoft.com/office/drawing/2014/main" id="{5742CB75-BD99-4741-AA82-63BB4AD8F4BD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0D6B5CB6-DA3A-462C-A2A3-A8CA3AFA8CC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523DE750-35DC-41D5-AD31-8CA133DD9B0A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2" name="Rechthoek 111">
                <a:extLst>
                  <a:ext uri="{FF2B5EF4-FFF2-40B4-BE49-F238E27FC236}">
                    <a16:creationId xmlns:a16="http://schemas.microsoft.com/office/drawing/2014/main" id="{B6B6C786-A270-49E0-9C5E-E714286A4A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3" name="Rechte verbindingslijn 112">
                <a:extLst>
                  <a:ext uri="{FF2B5EF4-FFF2-40B4-BE49-F238E27FC236}">
                    <a16:creationId xmlns:a16="http://schemas.microsoft.com/office/drawing/2014/main" id="{052F02CB-22A6-4E28-A068-40670590559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02845B0F-A315-45AF-B4C0-687F94AA7EAB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0" name="Ovaal 89">
              <a:extLst>
                <a:ext uri="{FF2B5EF4-FFF2-40B4-BE49-F238E27FC236}">
                  <a16:creationId xmlns:a16="http://schemas.microsoft.com/office/drawing/2014/main" id="{5FA0D52A-B68D-4780-8627-D1D86145561E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2A10307F-F5A8-4615-94C4-84803C70E30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2" name="Groep 91">
              <a:extLst>
                <a:ext uri="{FF2B5EF4-FFF2-40B4-BE49-F238E27FC236}">
                  <a16:creationId xmlns:a16="http://schemas.microsoft.com/office/drawing/2014/main" id="{E52A5746-6763-4F22-B622-A867265CED5C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6" name="Groep 95">
                <a:extLst>
                  <a:ext uri="{FF2B5EF4-FFF2-40B4-BE49-F238E27FC236}">
                    <a16:creationId xmlns:a16="http://schemas.microsoft.com/office/drawing/2014/main" id="{4DE9ADC9-7A7F-493F-9A28-304E36C878D0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99" name="Groep 98">
                  <a:extLst>
                    <a:ext uri="{FF2B5EF4-FFF2-40B4-BE49-F238E27FC236}">
                      <a16:creationId xmlns:a16="http://schemas.microsoft.com/office/drawing/2014/main" id="{D912A58A-476B-4A7E-8614-6521F53058D2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53BBDC9-EDA2-473B-A3DF-F525E9287C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09" name="Rechthoek 108">
                      <a:extLst>
                        <a:ext uri="{FF2B5EF4-FFF2-40B4-BE49-F238E27FC236}">
                          <a16:creationId xmlns:a16="http://schemas.microsoft.com/office/drawing/2014/main" id="{77789417-3DB9-4CD9-96F6-AAC718E99D5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CA2A20C0-C077-43BA-B538-4C5D7727953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Ovaal 110">
                      <a:extLst>
                        <a:ext uri="{FF2B5EF4-FFF2-40B4-BE49-F238E27FC236}">
                          <a16:creationId xmlns:a16="http://schemas.microsoft.com/office/drawing/2014/main" id="{06F7907E-0485-462C-89B3-66B25302C4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7" name="Afbeelding 106">
                    <a:extLst>
                      <a:ext uri="{FF2B5EF4-FFF2-40B4-BE49-F238E27FC236}">
                        <a16:creationId xmlns:a16="http://schemas.microsoft.com/office/drawing/2014/main" id="{8D3384E5-D699-4D52-BEC6-D306742DD6B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46AE580C-70A0-47A4-80C8-628CD994278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FCCB6185-39FD-463C-89EB-E76F237F978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A06A727-2E63-41F3-B3B2-5AF878561E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8809ED3E-E542-42AA-B0AC-012C2E2ED25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B0D78154-3816-4D03-BCCC-7C023FB0BBC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9C399F12-9E57-483F-810E-E605582E763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8F3B8CB-55AE-461A-BCA8-7A325497505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20EC6853-2E80-46D1-A56E-FDE702EDA08B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8" name="Gelijkbenige driehoek 97">
                <a:extLst>
                  <a:ext uri="{FF2B5EF4-FFF2-40B4-BE49-F238E27FC236}">
                    <a16:creationId xmlns:a16="http://schemas.microsoft.com/office/drawing/2014/main" id="{27841350-8C55-47C1-BA72-84027DE3873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3" name="ICOON_info">
              <a:extLst>
                <a:ext uri="{FF2B5EF4-FFF2-40B4-BE49-F238E27FC236}">
                  <a16:creationId xmlns:a16="http://schemas.microsoft.com/office/drawing/2014/main" id="{5F7DCB40-4424-48D0-99A5-1B39A1E10BA1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4" name="Ovaal 93">
                <a:extLst>
                  <a:ext uri="{FF2B5EF4-FFF2-40B4-BE49-F238E27FC236}">
                    <a16:creationId xmlns:a16="http://schemas.microsoft.com/office/drawing/2014/main" id="{BA47597F-7BD6-4D60-9E4F-2FEF0A6FB149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Graphic 163" descr="Informatie">
                <a:extLst>
                  <a:ext uri="{FF2B5EF4-FFF2-40B4-BE49-F238E27FC236}">
                    <a16:creationId xmlns:a16="http://schemas.microsoft.com/office/drawing/2014/main" id="{3D4602B6-FFE9-456B-B9AC-019FF1C4D6F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10FEF71-F860-4127-AD90-FE88D53F3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sp>
        <p:nvSpPr>
          <p:cNvPr id="122" name="Picture Placeholder 2">
            <a:extLst>
              <a:ext uri="{FF2B5EF4-FFF2-40B4-BE49-F238E27FC236}">
                <a16:creationId xmlns:a16="http://schemas.microsoft.com/office/drawing/2014/main" id="{2F96859D-5615-4488-AC0F-57E0616830C1}"/>
              </a:ext>
            </a:extLst>
          </p:cNvPr>
          <p:cNvSpPr>
            <a:spLocks noGrp="1" noChangeAspect="1"/>
          </p:cNvSpPr>
          <p:nvPr>
            <p:ph type="pic" idx="36" hasCustomPrompt="1"/>
          </p:nvPr>
        </p:nvSpPr>
        <p:spPr>
          <a:xfrm>
            <a:off x="4165600" y="1085320"/>
            <a:ext cx="7065433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grpSp>
        <p:nvGrpSpPr>
          <p:cNvPr id="124" name="INSTRUCTION">
            <a:extLst>
              <a:ext uri="{FF2B5EF4-FFF2-40B4-BE49-F238E27FC236}">
                <a16:creationId xmlns:a16="http://schemas.microsoft.com/office/drawing/2014/main" id="{559206B0-3C5F-4917-ABCB-DF8AF6E355EB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5" name="Rechthoek 124">
              <a:extLst>
                <a:ext uri="{FF2B5EF4-FFF2-40B4-BE49-F238E27FC236}">
                  <a16:creationId xmlns:a16="http://schemas.microsoft.com/office/drawing/2014/main" id="{688A624D-020B-4973-89F3-4D52FD87007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6" name="Ovaal 125">
              <a:extLst>
                <a:ext uri="{FF2B5EF4-FFF2-40B4-BE49-F238E27FC236}">
                  <a16:creationId xmlns:a16="http://schemas.microsoft.com/office/drawing/2014/main" id="{05B737C5-FCFE-4DD2-8A35-77B968C2C74F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DF58DE56-8821-49C0-93B2-5701272FA506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8" name="Groep 127">
              <a:extLst>
                <a:ext uri="{FF2B5EF4-FFF2-40B4-BE49-F238E27FC236}">
                  <a16:creationId xmlns:a16="http://schemas.microsoft.com/office/drawing/2014/main" id="{D5B26113-DCE0-4D55-82FA-E6BF2FF42EBD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2" name="Rechthoek 181">
                <a:extLst>
                  <a:ext uri="{FF2B5EF4-FFF2-40B4-BE49-F238E27FC236}">
                    <a16:creationId xmlns:a16="http://schemas.microsoft.com/office/drawing/2014/main" id="{20936B3B-9D59-448C-AD05-4F00D177F9E0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Ovaal 182">
                <a:extLst>
                  <a:ext uri="{FF2B5EF4-FFF2-40B4-BE49-F238E27FC236}">
                    <a16:creationId xmlns:a16="http://schemas.microsoft.com/office/drawing/2014/main" id="{DD294836-D833-4C14-B7F6-179C22B6A53E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Vrije vorm: vorm 183">
                <a:extLst>
                  <a:ext uri="{FF2B5EF4-FFF2-40B4-BE49-F238E27FC236}">
                    <a16:creationId xmlns:a16="http://schemas.microsoft.com/office/drawing/2014/main" id="{48937030-F9FE-47B6-AECF-AB0CCEA7425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Rechthoek: afgeronde hoeken 184">
                <a:extLst>
                  <a:ext uri="{FF2B5EF4-FFF2-40B4-BE49-F238E27FC236}">
                    <a16:creationId xmlns:a16="http://schemas.microsoft.com/office/drawing/2014/main" id="{71CECD99-616C-4326-9F44-7CE353D4112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9EC2BD39-3A71-4839-A703-F9A4043937E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30C1A83B-99B6-4A79-8177-7A80868BADC1}"/>
                  </a:ext>
                </a:extLst>
              </p:cNvPr>
              <p:cNvCxnSpPr>
                <a:cxnSpLocks/>
                <a:stCxn id="18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9" name="Ovaal 128">
              <a:extLst>
                <a:ext uri="{FF2B5EF4-FFF2-40B4-BE49-F238E27FC236}">
                  <a16:creationId xmlns:a16="http://schemas.microsoft.com/office/drawing/2014/main" id="{B703798E-B1C0-484F-8CF5-D4E521ECFDC2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EED11D87-E7B6-4258-8CA2-AAFE3AB991F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6A0CE426-1766-4152-B024-50E258BEB344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C7BAD3FF-B7DE-403A-A89E-812D1D66422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0" name="Rechte verbindingslijn 179">
                <a:extLst>
                  <a:ext uri="{FF2B5EF4-FFF2-40B4-BE49-F238E27FC236}">
                    <a16:creationId xmlns:a16="http://schemas.microsoft.com/office/drawing/2014/main" id="{C966AD71-1494-43BB-B762-17475C7915C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1" name="Gelijkbenige driehoek 180">
                <a:extLst>
                  <a:ext uri="{FF2B5EF4-FFF2-40B4-BE49-F238E27FC236}">
                    <a16:creationId xmlns:a16="http://schemas.microsoft.com/office/drawing/2014/main" id="{1B1E4A77-A6AA-4DC3-930C-F5F4CC42FCA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2" name="Ovaal 131">
              <a:extLst>
                <a:ext uri="{FF2B5EF4-FFF2-40B4-BE49-F238E27FC236}">
                  <a16:creationId xmlns:a16="http://schemas.microsoft.com/office/drawing/2014/main" id="{2D5D9CD5-05AC-40A1-AF02-5D414A64E625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3" name="Rechthoek 132">
              <a:extLst>
                <a:ext uri="{FF2B5EF4-FFF2-40B4-BE49-F238E27FC236}">
                  <a16:creationId xmlns:a16="http://schemas.microsoft.com/office/drawing/2014/main" id="{F65F4422-21D9-4455-994E-616428F96C71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1FD2AD8E-154A-4D9C-9E7A-8D5F94EC4DCE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3" name="Groep 162">
                <a:extLst>
                  <a:ext uri="{FF2B5EF4-FFF2-40B4-BE49-F238E27FC236}">
                    <a16:creationId xmlns:a16="http://schemas.microsoft.com/office/drawing/2014/main" id="{AB1B3AD2-B511-47B9-8E1A-CBE74F7039B8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AB842085-7828-4B4F-984B-51C8F176D8EC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3" name="Groep 172">
                    <a:extLst>
                      <a:ext uri="{FF2B5EF4-FFF2-40B4-BE49-F238E27FC236}">
                        <a16:creationId xmlns:a16="http://schemas.microsoft.com/office/drawing/2014/main" id="{9ABF67A3-49BD-4489-A57C-2EF3298CF3E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BCB6AAB4-A0CB-4344-B1F9-7FA7A9990C6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2851A532-CF5D-4C50-8E1B-1097FC5DBA5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Ovaal 177">
                      <a:extLst>
                        <a:ext uri="{FF2B5EF4-FFF2-40B4-BE49-F238E27FC236}">
                          <a16:creationId xmlns:a16="http://schemas.microsoft.com/office/drawing/2014/main" id="{D5C8CB05-30B8-4CFE-8027-C6332822D05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42278558-AE93-4C62-9491-5389E6764A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2FD9B269-1A33-4A86-A54A-01B85BECB2B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97325402-15FF-468B-B627-8C329F892DB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7641B3FC-E078-4E5C-9F8B-949ADBA26E4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CD27A594-5D83-4389-894E-AB619E422DB6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E57930FB-3199-4BF7-B34A-57C5C153B67F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F7971760-C219-4ED4-86C1-FFA87C6FA0C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9274616F-055D-44C7-9596-4C25AD03E7E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4" name="Rechthoek 163">
                <a:extLst>
                  <a:ext uri="{FF2B5EF4-FFF2-40B4-BE49-F238E27FC236}">
                    <a16:creationId xmlns:a16="http://schemas.microsoft.com/office/drawing/2014/main" id="{3BB125C0-297D-476A-8E32-09525EC22F6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5" name="Gelijkbenige driehoek 164">
                <a:extLst>
                  <a:ext uri="{FF2B5EF4-FFF2-40B4-BE49-F238E27FC236}">
                    <a16:creationId xmlns:a16="http://schemas.microsoft.com/office/drawing/2014/main" id="{24478A69-5F7B-46F0-A2AA-7DB40E44E704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5" name="Ovaal 134">
              <a:extLst>
                <a:ext uri="{FF2B5EF4-FFF2-40B4-BE49-F238E27FC236}">
                  <a16:creationId xmlns:a16="http://schemas.microsoft.com/office/drawing/2014/main" id="{445A6D36-F95D-4E93-AF98-B6E09A925C98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6" name="Rechthoek 135">
              <a:extLst>
                <a:ext uri="{FF2B5EF4-FFF2-40B4-BE49-F238E27FC236}">
                  <a16:creationId xmlns:a16="http://schemas.microsoft.com/office/drawing/2014/main" id="{F8E2D0EC-CC72-4C6E-90F9-FB9A3F87B133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7" name="Groep 136">
              <a:extLst>
                <a:ext uri="{FF2B5EF4-FFF2-40B4-BE49-F238E27FC236}">
                  <a16:creationId xmlns:a16="http://schemas.microsoft.com/office/drawing/2014/main" id="{41637847-E38C-4FD6-9C49-8C8CF8CAA9CE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7F45B3E3-8B18-4C6B-A841-3A93A30C1C90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7BF2149B-7470-4434-9A88-ACB7C5A8682B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5E3C35C0-1856-4C95-8C6B-FDD66643BC17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159AE889-CEAA-46A1-9FFD-231A28C3A78F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2" name="Vrije vorm: vorm 151">
                <a:extLst>
                  <a:ext uri="{FF2B5EF4-FFF2-40B4-BE49-F238E27FC236}">
                    <a16:creationId xmlns:a16="http://schemas.microsoft.com/office/drawing/2014/main" id="{1E8148D0-1C5E-4440-9928-E0C12E0B3DB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8DEEDD75-3D03-4E4D-A09C-1F183FF227DC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9" name="Rechthoek 158">
                  <a:extLst>
                    <a:ext uri="{FF2B5EF4-FFF2-40B4-BE49-F238E27FC236}">
                      <a16:creationId xmlns:a16="http://schemas.microsoft.com/office/drawing/2014/main" id="{AA61AF87-0693-4EEB-9CAE-D9944B0788BA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4B1D6D87-7817-4CD4-ACB1-C77477F012F0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3393E466-D07F-47FC-BADF-7C0DC0416F4A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Koorde 161">
                  <a:extLst>
                    <a:ext uri="{FF2B5EF4-FFF2-40B4-BE49-F238E27FC236}">
                      <a16:creationId xmlns:a16="http://schemas.microsoft.com/office/drawing/2014/main" id="{BD468683-FF66-4841-B604-E45A92DF491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E08F7F72-C91F-4689-8B32-975DB744805C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9EE4555C-80C4-4621-8883-BFA12FAF2375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F08823E8-050C-4327-AFAB-B7715D7EB634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Ovaal 156">
                  <a:extLst>
                    <a:ext uri="{FF2B5EF4-FFF2-40B4-BE49-F238E27FC236}">
                      <a16:creationId xmlns:a16="http://schemas.microsoft.com/office/drawing/2014/main" id="{45DDDD88-742C-4766-A773-976A95E88FAD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Rechthoek 47">
                  <a:extLst>
                    <a:ext uri="{FF2B5EF4-FFF2-40B4-BE49-F238E27FC236}">
                      <a16:creationId xmlns:a16="http://schemas.microsoft.com/office/drawing/2014/main" id="{2604BADE-9E3F-4402-9CF1-FEBCE8BAB7BF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8" name="Rechthoek 137">
              <a:extLst>
                <a:ext uri="{FF2B5EF4-FFF2-40B4-BE49-F238E27FC236}">
                  <a16:creationId xmlns:a16="http://schemas.microsoft.com/office/drawing/2014/main" id="{4A96C287-D014-420D-BC62-283380A54FD0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9" name="ICOON_info">
              <a:extLst>
                <a:ext uri="{FF2B5EF4-FFF2-40B4-BE49-F238E27FC236}">
                  <a16:creationId xmlns:a16="http://schemas.microsoft.com/office/drawing/2014/main" id="{DBCE5114-5531-44C8-9530-175B0418A66B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6" name="Ovaal 145">
                <a:extLst>
                  <a:ext uri="{FF2B5EF4-FFF2-40B4-BE49-F238E27FC236}">
                    <a16:creationId xmlns:a16="http://schemas.microsoft.com/office/drawing/2014/main" id="{9BCC7C19-1B0A-4EFB-A88F-4D3FAD7858C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7" name="Graphic 163" descr="Informatie">
                <a:extLst>
                  <a:ext uri="{FF2B5EF4-FFF2-40B4-BE49-F238E27FC236}">
                    <a16:creationId xmlns:a16="http://schemas.microsoft.com/office/drawing/2014/main" id="{29435378-23A8-4F65-BF4B-E995148C3D4A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0" name="Groep 139">
              <a:extLst>
                <a:ext uri="{FF2B5EF4-FFF2-40B4-BE49-F238E27FC236}">
                  <a16:creationId xmlns:a16="http://schemas.microsoft.com/office/drawing/2014/main" id="{0F6F8038-E66F-4346-BAD5-8199991B20D2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1" name="Inspireren">
                <a:extLst>
                  <a:ext uri="{FF2B5EF4-FFF2-40B4-BE49-F238E27FC236}">
                    <a16:creationId xmlns:a16="http://schemas.microsoft.com/office/drawing/2014/main" id="{C78FCAEA-BE34-497A-A02F-2FAEC730EA8B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3" name="Freeform 12">
                  <a:extLst>
                    <a:ext uri="{FF2B5EF4-FFF2-40B4-BE49-F238E27FC236}">
                      <a16:creationId xmlns:a16="http://schemas.microsoft.com/office/drawing/2014/main" id="{124F62D0-4B76-4A5C-96A6-92ACA6EB81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3">
                  <a:extLst>
                    <a:ext uri="{FF2B5EF4-FFF2-40B4-BE49-F238E27FC236}">
                      <a16:creationId xmlns:a16="http://schemas.microsoft.com/office/drawing/2014/main" id="{A96241F5-17B1-42CA-8627-FF752B1087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4">
                  <a:extLst>
                    <a:ext uri="{FF2B5EF4-FFF2-40B4-BE49-F238E27FC236}">
                      <a16:creationId xmlns:a16="http://schemas.microsoft.com/office/drawing/2014/main" id="{83AB66B0-F087-4342-A157-06BD50A26FE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2" name="Tekstvak 141">
                <a:extLst>
                  <a:ext uri="{FF2B5EF4-FFF2-40B4-BE49-F238E27FC236}">
                    <a16:creationId xmlns:a16="http://schemas.microsoft.com/office/drawing/2014/main" id="{FC5DDDA5-FB32-44D4-94BF-8A117C150615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8" name="Picture Placeholder 2">
            <a:extLst>
              <a:ext uri="{FF2B5EF4-FFF2-40B4-BE49-F238E27FC236}">
                <a16:creationId xmlns:a16="http://schemas.microsoft.com/office/drawing/2014/main" id="{CD09075C-27A3-4B92-9C1C-CA08F837574A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276465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hoek 18">
            <a:extLst>
              <a:ext uri="{FF2B5EF4-FFF2-40B4-BE49-F238E27FC236}">
                <a16:creationId xmlns:a16="http://schemas.microsoft.com/office/drawing/2014/main" id="{35F20A3F-0B45-4F82-AB98-91C06D671BC1}"/>
              </a:ext>
            </a:extLst>
          </p:cNvPr>
          <p:cNvSpPr/>
          <p:nvPr userDrawn="1"/>
        </p:nvSpPr>
        <p:spPr>
          <a:xfrm>
            <a:off x="0" y="1085851"/>
            <a:ext cx="12192000" cy="55393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2288"/>
            <a:ext cx="12192000" cy="235712"/>
          </a:xfrm>
          <a:prstGeom prst="rect">
            <a:avLst/>
          </a:prstGeom>
          <a:blipFill>
            <a:blip r:embed="rId20">
              <a:alphaModFix amt="4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  <a:prstGeom prst="rect">
            <a:avLst/>
          </a:prstGeom>
        </p:spPr>
        <p:txBody>
          <a:bodyPr vert="horz" lIns="0" tIns="36000" rIns="0" bIns="0" rtlCol="0" anchor="ctr" anchorCtr="0">
            <a:noAutofit/>
          </a:bodyPr>
          <a:lstStyle/>
          <a:p>
            <a:r>
              <a:rPr lang="en-GB" dirty="0"/>
              <a:t>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004" y="1495079"/>
            <a:ext cx="10271992" cy="471733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9675" y="6672000"/>
            <a:ext cx="192000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14F1411D-0280-154F-AEAC-4C20B7AA46B2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4" name="- INDELING">
            <a:extLst>
              <a:ext uri="{FF2B5EF4-FFF2-40B4-BE49-F238E27FC236}">
                <a16:creationId xmlns:a16="http://schemas.microsoft.com/office/drawing/2014/main" id="{E9150A11-B63A-4EA9-A4A1-31A9F622D51C}"/>
              </a:ext>
            </a:extLst>
          </p:cNvPr>
          <p:cNvSpPr txBox="1"/>
          <p:nvPr userDrawn="1"/>
        </p:nvSpPr>
        <p:spPr>
          <a:xfrm>
            <a:off x="0" y="-692225"/>
            <a:ext cx="12192000" cy="1684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/>
            <a:r>
              <a:rPr lang="en-GB" sz="1000" b="0" cap="all" spc="67" baseline="0" dirty="0">
                <a:solidFill>
                  <a:sysClr val="windowText" lastClr="000000"/>
                </a:solidFill>
                <a:latin typeface="+mn-lt"/>
                <a:cs typeface="Calibri" panose="020F0502020204030204" pitchFamily="34" charset="0"/>
              </a:rPr>
              <a:t>layout</a:t>
            </a:r>
          </a:p>
        </p:txBody>
      </p:sp>
      <p:sp>
        <p:nvSpPr>
          <p:cNvPr id="4" name="MSIPCMContentMarking" descr="{&quot;HashCode&quot;:448150054,&quot;Placement&quot;:&quot;Header&quot;,&quot;Top&quot;:0.0,&quot;Left&quot;:0.0,&quot;SlideWidth&quot;:960,&quot;SlideHeight&quot;:540}">
            <a:extLst>
              <a:ext uri="{FF2B5EF4-FFF2-40B4-BE49-F238E27FC236}">
                <a16:creationId xmlns:a16="http://schemas.microsoft.com/office/drawing/2014/main" id="{2E64BA21-01F0-7897-CA45-0DF257D7C4D3}"/>
              </a:ext>
            </a:extLst>
          </p:cNvPr>
          <p:cNvSpPr txBox="1"/>
          <p:nvPr userDrawn="1"/>
        </p:nvSpPr>
        <p:spPr>
          <a:xfrm>
            <a:off x="0" y="0"/>
            <a:ext cx="65039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Publiek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555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73" r:id="rId2"/>
    <p:sldLayoutId id="2147483882" r:id="rId3"/>
    <p:sldLayoutId id="2147483889" r:id="rId4"/>
    <p:sldLayoutId id="2147483890" r:id="rId5"/>
    <p:sldLayoutId id="2147483891" r:id="rId6"/>
    <p:sldLayoutId id="2147483886" r:id="rId7"/>
    <p:sldLayoutId id="2147483887" r:id="rId8"/>
    <p:sldLayoutId id="2147483888" r:id="rId9"/>
    <p:sldLayoutId id="2147483883" r:id="rId10"/>
    <p:sldLayoutId id="2147483831" r:id="rId11"/>
    <p:sldLayoutId id="2147483830" r:id="rId12"/>
    <p:sldLayoutId id="2147483833" r:id="rId13"/>
    <p:sldLayoutId id="2147483832" r:id="rId14"/>
    <p:sldLayoutId id="2147483885" r:id="rId15"/>
    <p:sldLayoutId id="2147483695" r:id="rId16"/>
    <p:sldLayoutId id="214748388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377" rtl="0" eaLnBrk="1" latinLnBrk="0" hangingPunct="1">
        <a:lnSpc>
          <a:spcPct val="85000"/>
        </a:lnSpc>
        <a:spcBef>
          <a:spcPct val="0"/>
        </a:spcBef>
        <a:buNone/>
        <a:defRPr sz="2400" b="0" kern="1200" cap="all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71463" indent="-271463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Clr>
          <a:schemeClr val="accent5"/>
        </a:buClr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1463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Clr>
          <a:schemeClr val="accent5"/>
        </a:buClr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Font typeface="Arial" panose="020B0604020202020204" pitchFamily="34" charset="0"/>
        <a:buNone/>
        <a:defRPr sz="1600" b="0" kern="1200" cap="all" baseline="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Font typeface="Arial" panose="020B0604020202020204" pitchFamily="34" charset="0"/>
        <a:buNone/>
        <a:defRPr lang="nl-NL" sz="3600" b="0" kern="1200" cap="all" baseline="0" dirty="0">
          <a:solidFill>
            <a:schemeClr val="tx1"/>
          </a:solidFill>
          <a:effectLst/>
          <a:latin typeface="+mj-lt"/>
          <a:ea typeface="+mn-ea"/>
          <a:cs typeface="+mn-cs"/>
        </a:defRPr>
      </a:lvl5pPr>
      <a:lvl6pPr marL="0" indent="0" algn="l" defTabSz="914377" rtl="0" eaLnBrk="1" latinLnBrk="0" hangingPunct="1">
        <a:lnSpc>
          <a:spcPct val="90000"/>
        </a:lnSpc>
        <a:spcBef>
          <a:spcPts val="800"/>
        </a:spcBef>
        <a:buFont typeface="+mj-lt"/>
        <a:buNone/>
        <a:defRPr sz="1800" b="1" kern="1200" cap="none" baseline="0">
          <a:solidFill>
            <a:schemeClr val="tx1"/>
          </a:solidFill>
          <a:latin typeface="+mn-lt"/>
          <a:ea typeface="+mn-ea"/>
          <a:cs typeface="+mn-cs"/>
        </a:defRPr>
      </a:lvl6pPr>
      <a:lvl7pPr marL="271463" indent="-271463" algn="l" defTabSz="914377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+mj-lt"/>
        <a:buAutoNum type="arabi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1463" indent="-271463" algn="l" defTabSz="914377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+mj-lt"/>
        <a:buAutoNum type="alphaL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77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userDrawn="1">
          <p15:clr>
            <a:srgbClr val="F26B43"/>
          </p15:clr>
        </p15:guide>
        <p15:guide id="3" pos="7680" userDrawn="1">
          <p15:clr>
            <a:srgbClr val="F26B43"/>
          </p15:clr>
        </p15:guide>
        <p15:guide id="4" orient="horz" pos="4320" userDrawn="1">
          <p15:clr>
            <a:srgbClr val="F26B43"/>
          </p15:clr>
        </p15:guide>
        <p15:guide id="5" orient="horz" pos="4173" userDrawn="1">
          <p15:clr>
            <a:srgbClr val="F26B43"/>
          </p15:clr>
        </p15:guide>
        <p15:guide id="6" pos="7076" userDrawn="1">
          <p15:clr>
            <a:srgbClr val="5ACBF0"/>
          </p15:clr>
        </p15:guide>
        <p15:guide id="7" pos="604" userDrawn="1">
          <p15:clr>
            <a:srgbClr val="5ACBF0"/>
          </p15:clr>
        </p15:guide>
        <p15:guide id="9" orient="horz" pos="3913" userDrawn="1">
          <p15:clr>
            <a:srgbClr val="5ACBF0"/>
          </p15:clr>
        </p15:guide>
        <p15:guide id="10" orient="horz" pos="935" userDrawn="1">
          <p15:clr>
            <a:srgbClr val="5ACBF0"/>
          </p15:clr>
        </p15:guide>
        <p15:guide id="12" orient="horz" pos="681" userDrawn="1">
          <p15:clr>
            <a:srgbClr val="5ACBF0"/>
          </p15:clr>
        </p15:guide>
        <p15:guide id="13" orient="horz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www.pexels.com/nl-nl/foto/twee-vrouwen-kijken-en-wijzen-op-macbook-laptop-1569076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AWSCloudFormation/latest/UserGuide/intrinsic-function-reference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hyperlink" Target="https://docs.aws.amazon.com/AWSCloudFormation/latest/UserGuide/pseudo-parameter-reference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ijdelijke aanduiding voor afbeelding 31">
            <a:extLst>
              <a:ext uri="{FF2B5EF4-FFF2-40B4-BE49-F238E27FC236}">
                <a16:creationId xmlns:a16="http://schemas.microsoft.com/office/drawing/2014/main" id="{876D4B34-D37F-4716-B2BA-6A652A0C78E4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t="7798" b="7798"/>
          <a:stretch/>
        </p:blipFill>
        <p:spPr>
          <a:xfrm>
            <a:off x="0" y="1"/>
            <a:ext cx="12192000" cy="6863849"/>
          </a:xfrm>
        </p:spPr>
      </p:pic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D381475-903A-490D-984B-D01BDEAC57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5759451"/>
            <a:ext cx="12192000" cy="1098549"/>
          </a:xfrm>
        </p:spPr>
        <p:txBody>
          <a:bodyPr/>
          <a:lstStyle/>
          <a:p>
            <a:r>
              <a:rPr lang="en-GB" dirty="0"/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PlusJakartaSans"/>
              </a:rPr>
              <a:t>Foto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PlusJakartaSans"/>
              </a:rPr>
              <a:t> door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PlusJakartaSans"/>
                <a:hlinkClick r:id="rId4"/>
              </a:rPr>
              <a:t>mentatdgt</a:t>
            </a:r>
            <a:endParaRPr lang="en-US" sz="1600" dirty="0"/>
          </a:p>
          <a:p>
            <a:endParaRPr lang="en-GB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64F17C0-62FB-444D-9859-34E3D3563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73783" y="3900424"/>
            <a:ext cx="5159331" cy="2290445"/>
          </a:xfrm>
        </p:spPr>
        <p:txBody>
          <a:bodyPr/>
          <a:lstStyle/>
          <a:p>
            <a:r>
              <a:rPr lang="en-GB" dirty="0"/>
              <a:t>Workshop</a:t>
            </a:r>
          </a:p>
          <a:p>
            <a:pPr lvl="1"/>
            <a:r>
              <a:rPr lang="en-GB" dirty="0"/>
              <a:t>CloudFormation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0ABE147-653D-4DA8-B691-F0757E2952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0" y="1"/>
            <a:ext cx="12192000" cy="1085851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7728D5E8-E7B8-4000-AD2F-DC69604701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3783" y="5211190"/>
            <a:ext cx="4359367" cy="976843"/>
          </a:xfrm>
        </p:spPr>
        <p:txBody>
          <a:bodyPr/>
          <a:lstStyle/>
          <a:p>
            <a:r>
              <a:rPr lang="en-GB" dirty="0"/>
              <a:t>Frederique Retsema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935F39A7-E1DD-4382-B14B-5E7F34BEDC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0" y="6622288"/>
            <a:ext cx="12192000" cy="235712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7EBA707C-F0A4-45E9-9482-357E56FBC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82656"/>
            <a:ext cx="12193200" cy="266400"/>
          </a:xfrm>
        </p:spPr>
        <p:txBody>
          <a:bodyPr/>
          <a:lstStyle/>
          <a:p>
            <a:r>
              <a:rPr lang="en-GB" dirty="0"/>
              <a:t>Title slide</a:t>
            </a:r>
          </a:p>
        </p:txBody>
      </p:sp>
      <p:pic>
        <p:nvPicPr>
          <p:cNvPr id="15" name="Picture 14" descr="A picture containing logo&#10;&#10;Description automatically generated">
            <a:extLst>
              <a:ext uri="{FF2B5EF4-FFF2-40B4-BE49-F238E27FC236}">
                <a16:creationId xmlns:a16="http://schemas.microsoft.com/office/drawing/2014/main" id="{50739F84-0852-187E-B8DE-7FDBEBED69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9379" y="259954"/>
            <a:ext cx="1453479" cy="6641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5A88B0-F407-4C97-F012-620F6B38164F}"/>
              </a:ext>
            </a:extLst>
          </p:cNvPr>
          <p:cNvSpPr txBox="1"/>
          <p:nvPr/>
        </p:nvSpPr>
        <p:spPr>
          <a:xfrm>
            <a:off x="3062375" y="5887951"/>
            <a:ext cx="5040764" cy="6001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300" dirty="0">
                <a:solidFill>
                  <a:srgbClr val="000000"/>
                </a:solidFill>
              </a:rPr>
              <a:t>Download de repo:</a:t>
            </a:r>
          </a:p>
          <a:p>
            <a:endParaRPr lang="en-US" sz="1300" dirty="0">
              <a:solidFill>
                <a:srgbClr val="000000"/>
              </a:solidFill>
            </a:endParaRPr>
          </a:p>
          <a:p>
            <a:r>
              <a:rPr lang="en-US" sz="1300" dirty="0">
                <a:solidFill>
                  <a:srgbClr val="000000"/>
                </a:solidFill>
              </a:rPr>
              <a:t>git clone </a:t>
            </a:r>
            <a:r>
              <a:rPr lang="en-US" sz="1300" b="1" dirty="0">
                <a:solidFill>
                  <a:srgbClr val="E63232"/>
                </a:solidFill>
              </a:rPr>
              <a:t>https://github.com/FrederiqueRetsema/workshops2023</a:t>
            </a:r>
          </a:p>
        </p:txBody>
      </p:sp>
    </p:spTree>
    <p:extLst>
      <p:ext uri="{BB962C8B-B14F-4D97-AF65-F5344CB8AC3E}">
        <p14:creationId xmlns:p14="http://schemas.microsoft.com/office/powerpoint/2010/main" val="426458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 err="1"/>
              <a:t>Bepalen</a:t>
            </a:r>
            <a:r>
              <a:rPr lang="en-GB" dirty="0"/>
              <a:t> </a:t>
            </a:r>
            <a:r>
              <a:rPr lang="en-GB" dirty="0" err="1"/>
              <a:t>meest</a:t>
            </a:r>
            <a:r>
              <a:rPr lang="en-GB" dirty="0"/>
              <a:t> </a:t>
            </a:r>
            <a:r>
              <a:rPr lang="en-GB" dirty="0" err="1"/>
              <a:t>recente</a:t>
            </a:r>
            <a:r>
              <a:rPr lang="en-GB" dirty="0"/>
              <a:t> Amazon Linux AMI id: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sz="1200" b="1" dirty="0">
                <a:effectLst/>
                <a:latin typeface="Consolas" panose="020B0609020204030204" pitchFamily="49" charset="0"/>
              </a:rPr>
              <a:t>Parameters:</a:t>
            </a:r>
          </a:p>
          <a:p>
            <a:pPr marL="0" indent="0">
              <a:buNone/>
            </a:pPr>
            <a:r>
              <a:rPr lang="en-US" sz="1200" b="1" dirty="0">
                <a:effectLst/>
                <a:latin typeface="Consolas" panose="020B0609020204030204" pitchFamily="49" charset="0"/>
              </a:rPr>
              <a:t>  AmazonLinux2AMI: </a:t>
            </a:r>
          </a:p>
          <a:p>
            <a:pPr marL="0" indent="0">
              <a:buNone/>
            </a:pPr>
            <a:r>
              <a:rPr lang="en-US" sz="1200" b="0" dirty="0">
                <a:effectLst/>
                <a:latin typeface="Consolas" panose="020B0609020204030204" pitchFamily="49" charset="0"/>
              </a:rPr>
              <a:t>    Description: Amazon Linux AMI</a:t>
            </a:r>
          </a:p>
          <a:p>
            <a:pPr marL="0" indent="0">
              <a:buNone/>
            </a:pPr>
            <a:r>
              <a:rPr lang="en-US" sz="1200" b="1" dirty="0">
                <a:effectLst/>
                <a:latin typeface="Consolas" panose="020B0609020204030204" pitchFamily="49" charset="0"/>
              </a:rPr>
              <a:t>    Type: AWS::SSM::Parameter::Value&lt;AWS::EC2::Image::Id&gt;</a:t>
            </a:r>
          </a:p>
          <a:p>
            <a:pPr marL="0" indent="0">
              <a:buNone/>
            </a:pPr>
            <a:r>
              <a:rPr lang="en-US" sz="1200" b="1" dirty="0">
                <a:effectLst/>
                <a:latin typeface="Consolas" panose="020B0609020204030204" pitchFamily="49" charset="0"/>
              </a:rPr>
              <a:t>    Default: /</a:t>
            </a:r>
            <a:r>
              <a:rPr lang="en-US" sz="1200" b="1" dirty="0" err="1">
                <a:effectLst/>
                <a:latin typeface="Consolas" panose="020B0609020204030204" pitchFamily="49" charset="0"/>
              </a:rPr>
              <a:t>aws</a:t>
            </a:r>
            <a:r>
              <a:rPr lang="en-US" sz="1200" b="1" dirty="0">
                <a:effectLst/>
                <a:latin typeface="Consolas" panose="020B0609020204030204" pitchFamily="49" charset="0"/>
              </a:rPr>
              <a:t>/service/</a:t>
            </a:r>
            <a:r>
              <a:rPr lang="en-US" sz="1200" b="1" dirty="0" err="1">
                <a:effectLst/>
                <a:latin typeface="Consolas" panose="020B0609020204030204" pitchFamily="49" charset="0"/>
              </a:rPr>
              <a:t>ami</a:t>
            </a:r>
            <a:r>
              <a:rPr lang="en-US" sz="1200" b="1" dirty="0">
                <a:effectLst/>
                <a:latin typeface="Consolas" panose="020B0609020204030204" pitchFamily="49" charset="0"/>
              </a:rPr>
              <a:t>-amazon-</a:t>
            </a:r>
            <a:r>
              <a:rPr lang="en-US" sz="1200" b="1" dirty="0" err="1">
                <a:effectLst/>
                <a:latin typeface="Consolas" panose="020B0609020204030204" pitchFamily="49" charset="0"/>
              </a:rPr>
              <a:t>linux</a:t>
            </a:r>
            <a:r>
              <a:rPr lang="en-US" sz="1200" b="1" dirty="0">
                <a:effectLst/>
                <a:latin typeface="Consolas" panose="020B0609020204030204" pitchFamily="49" charset="0"/>
              </a:rPr>
              <a:t>-latest/amzn2-ami-hvm-x86_64-ebs</a:t>
            </a:r>
          </a:p>
          <a:p>
            <a:pPr marL="0" indent="0">
              <a:buNone/>
            </a:pP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>
                <a:effectLst/>
              </a:rPr>
              <a:t>Om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voorkomen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iedereen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moeite</a:t>
            </a:r>
            <a:r>
              <a:rPr lang="en-US" dirty="0"/>
              <a:t> </a:t>
            </a:r>
            <a:r>
              <a:rPr lang="en-US" dirty="0" err="1"/>
              <a:t>moet</a:t>
            </a:r>
            <a:r>
              <a:rPr lang="en-US" dirty="0"/>
              <a:t> </a:t>
            </a:r>
            <a:r>
              <a:rPr lang="en-US" dirty="0" err="1"/>
              <a:t>doen</a:t>
            </a:r>
            <a:r>
              <a:rPr lang="en-US" dirty="0"/>
              <a:t> om het </a:t>
            </a:r>
            <a:r>
              <a:rPr lang="en-US" dirty="0" err="1"/>
              <a:t>meest</a:t>
            </a:r>
            <a:r>
              <a:rPr lang="en-US" dirty="0"/>
              <a:t> </a:t>
            </a:r>
            <a:r>
              <a:rPr lang="en-US" dirty="0" err="1"/>
              <a:t>recente</a:t>
            </a:r>
            <a:r>
              <a:rPr lang="en-US" dirty="0"/>
              <a:t> ID van de Amazon Linux AMI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bepalen</a:t>
            </a:r>
            <a:r>
              <a:rPr lang="en-US" dirty="0"/>
              <a:t> </a:t>
            </a:r>
            <a:r>
              <a:rPr lang="en-US" dirty="0" err="1"/>
              <a:t>kun</a:t>
            </a:r>
            <a:r>
              <a:rPr lang="en-US" dirty="0"/>
              <a:t> je </a:t>
            </a:r>
            <a:r>
              <a:rPr lang="en-US" dirty="0" err="1"/>
              <a:t>deze</a:t>
            </a:r>
            <a:r>
              <a:rPr lang="en-US" dirty="0"/>
              <a:t> code </a:t>
            </a:r>
            <a:r>
              <a:rPr lang="en-US" dirty="0" err="1"/>
              <a:t>gebruiken</a:t>
            </a:r>
            <a:r>
              <a:rPr lang="en-US" dirty="0"/>
              <a:t> om </a:t>
            </a:r>
            <a:r>
              <a:rPr lang="en-US" dirty="0" err="1"/>
              <a:t>dit</a:t>
            </a:r>
            <a:r>
              <a:rPr lang="en-US" dirty="0"/>
              <a:t> ID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bepalen</a:t>
            </a:r>
            <a:r>
              <a:rPr lang="en-US" dirty="0"/>
              <a:t>. Je </a:t>
            </a:r>
            <a:r>
              <a:rPr lang="en-US" dirty="0" err="1"/>
              <a:t>gebruikt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op de </a:t>
            </a:r>
            <a:r>
              <a:rPr lang="en-US" dirty="0" err="1"/>
              <a:t>normale</a:t>
            </a:r>
            <a:r>
              <a:rPr lang="en-US" dirty="0"/>
              <a:t> </a:t>
            </a:r>
            <a:r>
              <a:rPr lang="en-US" dirty="0" err="1"/>
              <a:t>manier</a:t>
            </a:r>
            <a:r>
              <a:rPr lang="en-US" dirty="0"/>
              <a:t> in de resource:</a:t>
            </a:r>
          </a:p>
          <a:p>
            <a:pPr marL="0" indent="0">
              <a:buNone/>
            </a:pP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</a:rPr>
              <a:t>Resources:</a:t>
            </a:r>
            <a:endParaRPr lang="en-US" sz="120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EC2WordPress:</a:t>
            </a: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Type: AWS::EC2::Instance</a:t>
            </a: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Properties:</a:t>
            </a: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  </a:t>
            </a:r>
            <a:r>
              <a:rPr lang="en-US" sz="1200" b="1" dirty="0" err="1">
                <a:effectLst/>
                <a:latin typeface="Consolas" panose="020B0609020204030204" pitchFamily="49" charset="0"/>
              </a:rPr>
              <a:t>ImageId</a:t>
            </a:r>
            <a:r>
              <a:rPr lang="en-US" sz="1200" b="1" dirty="0">
                <a:effectLst/>
                <a:latin typeface="Consolas" panose="020B0609020204030204" pitchFamily="49" charset="0"/>
              </a:rPr>
              <a:t>: !Ref AmazonLinux2AMI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</a:rPr>
              <a:t>     </a:t>
            </a:r>
            <a:endParaRPr lang="en-US" sz="120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200" dirty="0">
              <a:effectLst/>
            </a:endParaRPr>
          </a:p>
          <a:p>
            <a:endParaRPr lang="en-US" sz="1200" dirty="0">
              <a:effectLst/>
            </a:endParaRPr>
          </a:p>
          <a:p>
            <a:endParaRPr lang="en-US" sz="1200" dirty="0">
              <a:effectLst/>
            </a:endParaRPr>
          </a:p>
          <a:p>
            <a:pPr lvl="2"/>
            <a:endParaRPr lang="en-GB" sz="1200" dirty="0"/>
          </a:p>
          <a:p>
            <a:pPr lvl="2"/>
            <a:endParaRPr lang="en-GB" sz="1200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Depends on: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dirty="0"/>
              <a:t>Vaak </a:t>
            </a:r>
            <a:r>
              <a:rPr lang="en-US" dirty="0" err="1"/>
              <a:t>heeft</a:t>
            </a:r>
            <a:r>
              <a:rPr lang="en-US" dirty="0"/>
              <a:t> CloudFormation </a:t>
            </a:r>
            <a:r>
              <a:rPr lang="en-US" dirty="0" err="1"/>
              <a:t>zelf</a:t>
            </a:r>
            <a:r>
              <a:rPr lang="en-US" dirty="0"/>
              <a:t> </a:t>
            </a:r>
            <a:r>
              <a:rPr lang="en-US" dirty="0" err="1"/>
              <a:t>goed</a:t>
            </a:r>
            <a:r>
              <a:rPr lang="en-US" dirty="0"/>
              <a:t> door </a:t>
            </a:r>
            <a:r>
              <a:rPr lang="en-US" dirty="0" err="1"/>
              <a:t>welke</a:t>
            </a:r>
            <a:r>
              <a:rPr lang="en-US" dirty="0"/>
              <a:t> resources </a:t>
            </a:r>
            <a:r>
              <a:rPr lang="en-US" dirty="0" err="1"/>
              <a:t>afhankelijk</a:t>
            </a:r>
            <a:r>
              <a:rPr lang="en-US" dirty="0"/>
              <a:t> van </a:t>
            </a:r>
            <a:r>
              <a:rPr lang="en-US" dirty="0" err="1"/>
              <a:t>elkaar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welke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. Toch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soms</a:t>
            </a:r>
            <a:r>
              <a:rPr lang="en-US" dirty="0"/>
              <a:t> </a:t>
            </a:r>
            <a:r>
              <a:rPr lang="en-US" dirty="0" err="1"/>
              <a:t>fout</a:t>
            </a:r>
            <a:r>
              <a:rPr lang="en-US" dirty="0"/>
              <a:t>, dan </a:t>
            </a:r>
            <a:r>
              <a:rPr lang="en-US" dirty="0" err="1"/>
              <a:t>moet</a:t>
            </a:r>
            <a:r>
              <a:rPr lang="en-US" dirty="0"/>
              <a:t> je </a:t>
            </a:r>
            <a:r>
              <a:rPr lang="en-US" dirty="0" err="1"/>
              <a:t>zelf</a:t>
            </a:r>
            <a:r>
              <a:rPr lang="en-US" dirty="0"/>
              <a:t> </a:t>
            </a:r>
            <a:r>
              <a:rPr lang="en-US" dirty="0" err="1"/>
              <a:t>handmatig</a:t>
            </a:r>
            <a:r>
              <a:rPr lang="en-US" dirty="0"/>
              <a:t> de </a:t>
            </a:r>
            <a:r>
              <a:rPr lang="en-US" dirty="0" err="1"/>
              <a:t>afhankelijkheden</a:t>
            </a:r>
            <a:r>
              <a:rPr lang="en-US" dirty="0"/>
              <a:t> </a:t>
            </a:r>
            <a:r>
              <a:rPr lang="en-US" dirty="0" err="1"/>
              <a:t>aangeven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</a:rPr>
              <a:t>Resources:</a:t>
            </a:r>
            <a:endParaRPr lang="en-US" sz="120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EC2WordPress: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</a:rPr>
              <a:t>    </a:t>
            </a:r>
            <a:r>
              <a:rPr lang="en-US" sz="1200" b="1" dirty="0" err="1">
                <a:latin typeface="Consolas" panose="020B0609020204030204" pitchFamily="49" charset="0"/>
              </a:rPr>
              <a:t>DependsOn</a:t>
            </a:r>
            <a:r>
              <a:rPr lang="en-US" sz="1200" b="1" dirty="0"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</a:rPr>
              <a:t>      - </a:t>
            </a:r>
            <a:r>
              <a:rPr lang="en-US" sz="1200" b="1" dirty="0" err="1">
                <a:latin typeface="Consolas" panose="020B0609020204030204" pitchFamily="49" charset="0"/>
              </a:rPr>
              <a:t>WordPressDatabaseCluster</a:t>
            </a:r>
            <a:endParaRPr lang="en-US" sz="12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Type: AWS::EC2::Instance</a:t>
            </a: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Properties:</a:t>
            </a: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  </a:t>
            </a:r>
            <a:r>
              <a:rPr lang="en-US" sz="1200" dirty="0" err="1">
                <a:effectLst/>
                <a:latin typeface="Consolas" panose="020B0609020204030204" pitchFamily="49" charset="0"/>
              </a:rPr>
              <a:t>ImageId</a:t>
            </a:r>
            <a:r>
              <a:rPr lang="en-US" sz="1200" dirty="0">
                <a:effectLst/>
                <a:latin typeface="Consolas" panose="020B0609020204030204" pitchFamily="49" charset="0"/>
              </a:rPr>
              <a:t>: !Ref AmazonLinux2AMI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</a:rPr>
              <a:t>      …</a:t>
            </a:r>
            <a:r>
              <a:rPr lang="en-US" sz="1200" dirty="0"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endParaRPr lang="en-US" sz="1200" dirty="0">
              <a:effectLst/>
            </a:endParaRPr>
          </a:p>
          <a:p>
            <a:pPr marL="0" indent="0">
              <a:buNone/>
            </a:pPr>
            <a:r>
              <a:rPr lang="en-US" dirty="0" err="1"/>
              <a:t>Probeer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b="1" dirty="0"/>
              <a:t>zo </a:t>
            </a:r>
            <a:r>
              <a:rPr lang="en-US" b="1" dirty="0" err="1"/>
              <a:t>weinig</a:t>
            </a:r>
            <a:r>
              <a:rPr lang="en-US" b="1" dirty="0"/>
              <a:t> </a:t>
            </a:r>
            <a:r>
              <a:rPr lang="en-US" b="1" dirty="0" err="1"/>
              <a:t>mogelijk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doen</a:t>
            </a:r>
            <a:r>
              <a:rPr lang="en-US" dirty="0"/>
              <a:t>: hoe </a:t>
            </a:r>
            <a:r>
              <a:rPr lang="en-US" dirty="0" err="1"/>
              <a:t>meer</a:t>
            </a:r>
            <a:r>
              <a:rPr lang="en-US" dirty="0"/>
              <a:t> CloudFormation parallel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uitvoeren</a:t>
            </a:r>
            <a:r>
              <a:rPr lang="en-US" dirty="0"/>
              <a:t>, hoe </a:t>
            </a:r>
            <a:r>
              <a:rPr lang="en-US" dirty="0" err="1"/>
              <a:t>sneller</a:t>
            </a:r>
            <a:r>
              <a:rPr lang="en-US" dirty="0"/>
              <a:t> de deployment </a:t>
            </a:r>
            <a:r>
              <a:rPr lang="en-US" dirty="0" err="1"/>
              <a:t>gaat</a:t>
            </a:r>
            <a:r>
              <a:rPr lang="en-US" dirty="0"/>
              <a:t>. De code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best </a:t>
            </a:r>
            <a:r>
              <a:rPr lang="en-US" dirty="0" err="1"/>
              <a:t>lelijk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je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vaak</a:t>
            </a:r>
            <a:r>
              <a:rPr lang="en-US" dirty="0"/>
              <a:t> </a:t>
            </a:r>
            <a:r>
              <a:rPr lang="en-US" dirty="0" err="1"/>
              <a:t>gebruikt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sz="1200" dirty="0">
              <a:effectLst/>
            </a:endParaRPr>
          </a:p>
          <a:p>
            <a:pPr lvl="2"/>
            <a:endParaRPr lang="en-GB" sz="1200" dirty="0"/>
          </a:p>
          <a:p>
            <a:pPr lvl="2"/>
            <a:endParaRPr lang="en-GB" sz="1200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9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Visual studio code extensions:</a:t>
            </a:r>
            <a:br>
              <a:rPr lang="en-GB" dirty="0"/>
            </a:br>
            <a:endParaRPr lang="en-GB" dirty="0"/>
          </a:p>
          <a:p>
            <a:r>
              <a:rPr lang="en-US" b="1" dirty="0"/>
              <a:t>VSCODE-CFN-LINT</a:t>
            </a:r>
          </a:p>
          <a:p>
            <a:pPr marL="0" indent="0">
              <a:buNone/>
            </a:pPr>
            <a:r>
              <a:rPr lang="en-US" dirty="0"/>
              <a:t>     Is </a:t>
            </a:r>
            <a:r>
              <a:rPr lang="en-US" dirty="0" err="1"/>
              <a:t>een</a:t>
            </a:r>
            <a:r>
              <a:rPr lang="en-US" dirty="0"/>
              <a:t> linter </a:t>
            </a:r>
            <a:r>
              <a:rPr lang="en-US" dirty="0" err="1"/>
              <a:t>voor</a:t>
            </a:r>
            <a:r>
              <a:rPr lang="en-US" dirty="0"/>
              <a:t> CloudFormation.</a:t>
            </a:r>
          </a:p>
          <a:p>
            <a:pPr marL="0" indent="0">
              <a:buNone/>
            </a:pPr>
            <a:r>
              <a:rPr lang="en-US" dirty="0"/>
              <a:t>     Als </a:t>
            </a:r>
            <a:r>
              <a:rPr lang="en-US" dirty="0" err="1"/>
              <a:t>dit</a:t>
            </a:r>
            <a:r>
              <a:rPr lang="en-US" dirty="0"/>
              <a:t> je </a:t>
            </a:r>
            <a:r>
              <a:rPr lang="en-US" dirty="0" err="1"/>
              <a:t>eerste</a:t>
            </a:r>
            <a:r>
              <a:rPr lang="en-US" dirty="0"/>
              <a:t> </a:t>
            </a:r>
            <a:r>
              <a:rPr lang="en-US" dirty="0" err="1"/>
              <a:t>kennismaking</a:t>
            </a:r>
            <a:r>
              <a:rPr lang="en-US" dirty="0"/>
              <a:t> met CloudFormation is, </a:t>
            </a:r>
            <a:r>
              <a:rPr lang="en-US" dirty="0" err="1"/>
              <a:t>negeer</a:t>
            </a:r>
            <a:r>
              <a:rPr lang="en-US" dirty="0"/>
              <a:t> dan warnings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cfn</a:t>
            </a:r>
            <a:r>
              <a:rPr lang="en-US" dirty="0"/>
              <a:t>-lint.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Visual studio code extensions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25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Tips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CE80D9-4CA9-1C04-7A08-9560321FF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55" y="2420769"/>
            <a:ext cx="4895850" cy="3067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16004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/>
              <a:t>Gebruik</a:t>
            </a:r>
            <a:r>
              <a:rPr lang="en-US" sz="1300" dirty="0"/>
              <a:t> de handout </a:t>
            </a:r>
            <a:r>
              <a:rPr lang="en-US" sz="1300" dirty="0" err="1"/>
              <a:t>alleen</a:t>
            </a:r>
            <a:r>
              <a:rPr lang="en-US" sz="1300" dirty="0"/>
              <a:t> om het diagram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bekijken</a:t>
            </a: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Als je er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uitkomt</a:t>
            </a:r>
            <a:r>
              <a:rPr lang="en-US" sz="1300" dirty="0"/>
              <a:t>, ga </a:t>
            </a:r>
            <a:r>
              <a:rPr lang="en-US" sz="1300" dirty="0" err="1"/>
              <a:t>eerst</a:t>
            </a:r>
            <a:r>
              <a:rPr lang="en-US" sz="1300" dirty="0"/>
              <a:t> </a:t>
            </a:r>
            <a:r>
              <a:rPr lang="en-US" sz="1300" dirty="0" err="1"/>
              <a:t>zelf</a:t>
            </a:r>
            <a:r>
              <a:rPr lang="en-US" sz="1300" dirty="0"/>
              <a:t> </a:t>
            </a:r>
            <a:r>
              <a:rPr lang="en-US" sz="1300" dirty="0" err="1"/>
              <a:t>nadenken</a:t>
            </a:r>
            <a:r>
              <a:rPr lang="en-US" sz="1300" dirty="0"/>
              <a:t> </a:t>
            </a:r>
            <a:r>
              <a:rPr lang="en-US" sz="1300" dirty="0" err="1"/>
              <a:t>waarom</a:t>
            </a:r>
            <a:r>
              <a:rPr lang="en-US" sz="1300" dirty="0"/>
              <a:t> </a:t>
            </a:r>
            <a:r>
              <a:rPr lang="en-US" sz="1300" dirty="0" err="1"/>
              <a:t>iets</a:t>
            </a:r>
            <a:r>
              <a:rPr lang="en-US" sz="1300" dirty="0"/>
              <a:t>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werkt</a:t>
            </a: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Als je er dan </a:t>
            </a:r>
            <a:r>
              <a:rPr lang="en-US" sz="1300" dirty="0" err="1"/>
              <a:t>nog</a:t>
            </a:r>
            <a:r>
              <a:rPr lang="en-US" sz="1300" dirty="0"/>
              <a:t> steeds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uitkomt</a:t>
            </a:r>
            <a:r>
              <a:rPr lang="en-US" sz="1300" dirty="0"/>
              <a:t>, lees de “hints” in de handout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probeer</a:t>
            </a:r>
            <a:r>
              <a:rPr lang="en-US" sz="1300" dirty="0"/>
              <a:t> er </a:t>
            </a:r>
            <a:r>
              <a:rPr lang="en-US" sz="1300" dirty="0" err="1"/>
              <a:t>alsnog</a:t>
            </a:r>
            <a:r>
              <a:rPr lang="en-US" sz="1300" dirty="0"/>
              <a:t> </a:t>
            </a:r>
            <a:r>
              <a:rPr lang="en-US" sz="1300" dirty="0" err="1"/>
              <a:t>zelf</a:t>
            </a:r>
            <a:r>
              <a:rPr lang="en-US" sz="1300" dirty="0"/>
              <a:t> </a:t>
            </a:r>
            <a:r>
              <a:rPr lang="en-US" sz="1300" dirty="0" err="1"/>
              <a:t>uit</a:t>
            </a:r>
            <a:r>
              <a:rPr lang="en-US" sz="1300" dirty="0"/>
              <a:t>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komen</a:t>
            </a: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De </a:t>
            </a:r>
            <a:r>
              <a:rPr lang="en-US" sz="1300" dirty="0" err="1"/>
              <a:t>oplossing</a:t>
            </a:r>
            <a:r>
              <a:rPr lang="en-US" sz="1300" dirty="0"/>
              <a:t> </a:t>
            </a:r>
            <a:r>
              <a:rPr lang="en-US" sz="1300" dirty="0" err="1"/>
              <a:t>staat</a:t>
            </a:r>
            <a:r>
              <a:rPr lang="en-US" sz="1300" dirty="0"/>
              <a:t> </a:t>
            </a:r>
            <a:r>
              <a:rPr lang="en-US" sz="1300" dirty="0" err="1"/>
              <a:t>zowel</a:t>
            </a:r>
            <a:r>
              <a:rPr lang="en-US" sz="1300" dirty="0"/>
              <a:t> in de handouts </a:t>
            </a:r>
            <a:r>
              <a:rPr lang="en-US" sz="1300" dirty="0" err="1"/>
              <a:t>als</a:t>
            </a:r>
            <a:r>
              <a:rPr lang="en-US" sz="1300" dirty="0"/>
              <a:t> in de </a:t>
            </a:r>
            <a:r>
              <a:rPr lang="en-US" sz="1300" dirty="0" err="1"/>
              <a:t>github</a:t>
            </a:r>
            <a:r>
              <a:rPr lang="en-US" sz="1300" dirty="0"/>
              <a:t> 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Heb je dan </a:t>
            </a:r>
            <a:r>
              <a:rPr lang="en-US" sz="1300" dirty="0" err="1"/>
              <a:t>nog</a:t>
            </a:r>
            <a:r>
              <a:rPr lang="en-US" sz="1300" dirty="0"/>
              <a:t> steeds </a:t>
            </a:r>
            <a:r>
              <a:rPr lang="en-US" sz="1300" dirty="0" err="1"/>
              <a:t>vragen</a:t>
            </a:r>
            <a:r>
              <a:rPr lang="en-US" sz="1300" dirty="0"/>
              <a:t>, </a:t>
            </a:r>
            <a:r>
              <a:rPr lang="en-US" sz="1300" dirty="0" err="1"/>
              <a:t>stel</a:t>
            </a:r>
            <a:r>
              <a:rPr lang="en-US" sz="1300" dirty="0"/>
              <a:t> ze </a:t>
            </a:r>
            <a:r>
              <a:rPr lang="en-US" sz="1300" dirty="0" err="1"/>
              <a:t>aan</a:t>
            </a:r>
            <a:r>
              <a:rPr lang="en-US" sz="1300" dirty="0"/>
              <a:t> </a:t>
            </a:r>
            <a:r>
              <a:rPr lang="en-US" sz="1300" dirty="0" err="1"/>
              <a:t>ons</a:t>
            </a: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1186199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Maak </a:t>
            </a:r>
            <a:r>
              <a:rPr lang="en-GB" dirty="0" err="1"/>
              <a:t>een</a:t>
            </a:r>
            <a:r>
              <a:rPr lang="en-GB" dirty="0"/>
              <a:t> virtual network met (</a:t>
            </a:r>
            <a:r>
              <a:rPr lang="en-GB" dirty="0" err="1"/>
              <a:t>alleen</a:t>
            </a:r>
            <a:r>
              <a:rPr lang="en-GB" dirty="0"/>
              <a:t>) twee public subnets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1 - demo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CE80D9-4CA9-1C04-7A08-9560321FF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55" y="2420769"/>
            <a:ext cx="4895850" cy="3067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18004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VPC (demo)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Internet Gateway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2 public subnets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1 route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r>
              <a:rPr lang="en-US" sz="1300" dirty="0" err="1"/>
              <a:t>Geef</a:t>
            </a:r>
            <a:r>
              <a:rPr lang="en-US" sz="1300" dirty="0"/>
              <a:t> je </a:t>
            </a:r>
            <a:r>
              <a:rPr lang="en-US" sz="1300" b="1" dirty="0"/>
              <a:t>naam</a:t>
            </a:r>
            <a:r>
              <a:rPr lang="en-US" sz="1300" dirty="0"/>
              <a:t> mee </a:t>
            </a:r>
            <a:r>
              <a:rPr lang="en-US" sz="1300" dirty="0" err="1"/>
              <a:t>als</a:t>
            </a:r>
            <a:r>
              <a:rPr lang="en-US" sz="1300" dirty="0"/>
              <a:t> parameter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dirty="0" err="1"/>
              <a:t>dit</a:t>
            </a:r>
            <a:r>
              <a:rPr lang="en-US" sz="1300" dirty="0"/>
              <a:t> </a:t>
            </a:r>
            <a:r>
              <a:rPr lang="en-US" sz="1300" dirty="0" err="1"/>
              <a:t>als</a:t>
            </a:r>
            <a:r>
              <a:rPr lang="en-US" sz="1300" dirty="0"/>
              <a:t> </a:t>
            </a:r>
            <a:r>
              <a:rPr lang="en-US" sz="1300" dirty="0" err="1"/>
              <a:t>onderdeel</a:t>
            </a:r>
            <a:r>
              <a:rPr lang="en-US" sz="1300" dirty="0"/>
              <a:t> van de </a:t>
            </a:r>
            <a:r>
              <a:rPr lang="en-US" sz="1300" b="1" dirty="0"/>
              <a:t>name</a:t>
            </a:r>
            <a:r>
              <a:rPr lang="en-US" sz="1300" dirty="0"/>
              <a:t> </a:t>
            </a:r>
            <a:r>
              <a:rPr lang="en-US" sz="1300" b="1" dirty="0"/>
              <a:t>tag</a:t>
            </a:r>
            <a:r>
              <a:rPr lang="en-US" sz="1300" dirty="0"/>
              <a:t> </a:t>
            </a:r>
            <a:r>
              <a:rPr lang="en-US" sz="1300" dirty="0" err="1"/>
              <a:t>bij</a:t>
            </a:r>
            <a:r>
              <a:rPr lang="en-US" sz="1300" dirty="0"/>
              <a:t> alle resources (</a:t>
            </a:r>
            <a:r>
              <a:rPr lang="en-US" sz="1300" dirty="0" err="1"/>
              <a:t>bijv</a:t>
            </a:r>
            <a:r>
              <a:rPr lang="en-US" sz="1300" dirty="0"/>
              <a:t>: VPC-Frederique, </a:t>
            </a:r>
            <a:r>
              <a:rPr lang="en-US" sz="1300" dirty="0" err="1"/>
              <a:t>InternetGateway</a:t>
            </a:r>
            <a:r>
              <a:rPr lang="en-US" sz="1300" dirty="0"/>
              <a:t>-Frederique, </a:t>
            </a:r>
            <a:r>
              <a:rPr lang="en-US" sz="1300" dirty="0" err="1"/>
              <a:t>etc</a:t>
            </a:r>
            <a:r>
              <a:rPr lang="en-US" sz="1300" dirty="0"/>
              <a:t>). </a:t>
            </a:r>
          </a:p>
          <a:p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52415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Deploy </a:t>
            </a:r>
            <a:r>
              <a:rPr lang="en-GB" dirty="0" err="1"/>
              <a:t>een</a:t>
            </a:r>
            <a:r>
              <a:rPr lang="en-GB" dirty="0"/>
              <a:t> virtual machine met WordPress (database </a:t>
            </a:r>
            <a:r>
              <a:rPr lang="en-GB" dirty="0" err="1"/>
              <a:t>draait</a:t>
            </a:r>
            <a:r>
              <a:rPr lang="en-GB" dirty="0"/>
              <a:t> elders)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2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36009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EC2 Instance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Security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r>
              <a:rPr lang="en-US" sz="1300" dirty="0" err="1"/>
              <a:t>Geef</a:t>
            </a:r>
            <a:r>
              <a:rPr lang="en-US" sz="1300" dirty="0"/>
              <a:t> de </a:t>
            </a:r>
            <a:r>
              <a:rPr lang="en-US" sz="1300" b="1" dirty="0"/>
              <a:t>EC2 key name </a:t>
            </a:r>
            <a:r>
              <a:rPr lang="en-US" sz="1300" dirty="0" err="1"/>
              <a:t>en</a:t>
            </a:r>
            <a:r>
              <a:rPr lang="en-US" sz="1300" dirty="0"/>
              <a:t> het </a:t>
            </a:r>
            <a:r>
              <a:rPr lang="en-US" sz="1300" b="1" dirty="0"/>
              <a:t>EC2 instance type </a:t>
            </a:r>
            <a:r>
              <a:rPr lang="en-US" sz="1300" dirty="0"/>
              <a:t>mee </a:t>
            </a:r>
            <a:r>
              <a:rPr lang="en-US" sz="1300" dirty="0" err="1"/>
              <a:t>als</a:t>
            </a:r>
            <a:r>
              <a:rPr lang="en-US" sz="1300" dirty="0"/>
              <a:t> </a:t>
            </a:r>
            <a:r>
              <a:rPr lang="en-US" sz="1300" b="1" dirty="0"/>
              <a:t>parameter</a:t>
            </a:r>
          </a:p>
          <a:p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b="1" dirty="0"/>
              <a:t>t2.micro </a:t>
            </a:r>
            <a:r>
              <a:rPr lang="en-US" sz="1300" dirty="0" err="1"/>
              <a:t>als</a:t>
            </a:r>
            <a:r>
              <a:rPr lang="en-US" sz="1300" dirty="0"/>
              <a:t> default </a:t>
            </a:r>
            <a:r>
              <a:rPr lang="en-US" sz="1300" dirty="0" err="1"/>
              <a:t>voor</a:t>
            </a:r>
            <a:r>
              <a:rPr lang="en-US" sz="1300" dirty="0"/>
              <a:t> het instance type</a:t>
            </a:r>
          </a:p>
          <a:p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b="1" dirty="0" err="1"/>
              <a:t>WordpressUserName</a:t>
            </a:r>
            <a:r>
              <a:rPr lang="en-US" sz="1300" b="1" dirty="0"/>
              <a:t>, </a:t>
            </a:r>
            <a:r>
              <a:rPr lang="en-US" sz="1300" b="1" dirty="0" err="1"/>
              <a:t>WordPressPassword</a:t>
            </a:r>
            <a:r>
              <a:rPr lang="en-US" sz="1300" b="1" dirty="0"/>
              <a:t> </a:t>
            </a:r>
            <a:r>
              <a:rPr lang="en-US" sz="1300" b="1" dirty="0" err="1"/>
              <a:t>en</a:t>
            </a:r>
            <a:r>
              <a:rPr lang="en-US" sz="1300" b="1" dirty="0"/>
              <a:t> </a:t>
            </a:r>
            <a:r>
              <a:rPr lang="en-US" sz="1300" b="1" dirty="0" err="1"/>
              <a:t>WordPressEndpoint</a:t>
            </a:r>
            <a:r>
              <a:rPr lang="en-US" sz="1300" b="1" dirty="0"/>
              <a:t> </a:t>
            </a:r>
            <a:r>
              <a:rPr lang="en-US" sz="1300" dirty="0"/>
              <a:t>mee </a:t>
            </a:r>
            <a:r>
              <a:rPr lang="en-US" sz="1300" dirty="0" err="1"/>
              <a:t>als</a:t>
            </a:r>
            <a:r>
              <a:rPr lang="en-US" sz="1300" dirty="0"/>
              <a:t> parameter, </a:t>
            </a:r>
            <a:r>
              <a:rPr lang="en-US" sz="1300" dirty="0" err="1"/>
              <a:t>zie</a:t>
            </a:r>
            <a:r>
              <a:rPr lang="en-US" sz="1300" dirty="0"/>
              <a:t> handout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volgende</a:t>
            </a:r>
            <a:r>
              <a:rPr lang="en-US" sz="1300" dirty="0"/>
              <a:t> slide.</a:t>
            </a:r>
          </a:p>
          <a:p>
            <a:endParaRPr lang="en-US" sz="1300" dirty="0"/>
          </a:p>
          <a:p>
            <a:r>
              <a:rPr lang="en-US" sz="1300" dirty="0" err="1"/>
              <a:t>Geef</a:t>
            </a:r>
            <a:r>
              <a:rPr lang="en-US" sz="1300" dirty="0"/>
              <a:t> het </a:t>
            </a:r>
            <a:r>
              <a:rPr lang="en-US" sz="1300" b="1" dirty="0"/>
              <a:t>public IP </a:t>
            </a:r>
            <a:r>
              <a:rPr lang="en-US" sz="1300" dirty="0" err="1"/>
              <a:t>adres</a:t>
            </a:r>
            <a:r>
              <a:rPr lang="en-US" sz="1300" dirty="0"/>
              <a:t> </a:t>
            </a:r>
            <a:r>
              <a:rPr lang="en-US" sz="1300" dirty="0" err="1"/>
              <a:t>terug</a:t>
            </a:r>
            <a:r>
              <a:rPr lang="en-US" sz="1300" dirty="0"/>
              <a:t> </a:t>
            </a:r>
            <a:r>
              <a:rPr lang="en-US" sz="1300" dirty="0" err="1"/>
              <a:t>als</a:t>
            </a:r>
            <a:r>
              <a:rPr lang="en-US" sz="1300" dirty="0"/>
              <a:t> </a:t>
            </a:r>
            <a:r>
              <a:rPr lang="en-US" sz="1300" b="1" dirty="0"/>
              <a:t>output</a:t>
            </a:r>
          </a:p>
          <a:p>
            <a:endParaRPr lang="en-US" sz="1300" b="1" dirty="0"/>
          </a:p>
          <a:p>
            <a:r>
              <a:rPr lang="en-US" sz="1300" dirty="0"/>
              <a:t>Sta </a:t>
            </a:r>
            <a:r>
              <a:rPr lang="en-US" sz="1300" dirty="0" err="1"/>
              <a:t>zowel</a:t>
            </a:r>
            <a:r>
              <a:rPr lang="en-US" sz="1300" dirty="0"/>
              <a:t> </a:t>
            </a:r>
            <a:r>
              <a:rPr lang="en-US" sz="1300" dirty="0" err="1"/>
              <a:t>ssh</a:t>
            </a:r>
            <a:r>
              <a:rPr lang="en-US" sz="1300" dirty="0"/>
              <a:t> (</a:t>
            </a:r>
            <a:r>
              <a:rPr lang="en-US" sz="1300" dirty="0" err="1"/>
              <a:t>poort</a:t>
            </a:r>
            <a:r>
              <a:rPr lang="en-US" sz="1300" dirty="0"/>
              <a:t> 22) </a:t>
            </a:r>
            <a:r>
              <a:rPr lang="en-US" sz="1300" dirty="0" err="1"/>
              <a:t>als</a:t>
            </a:r>
            <a:r>
              <a:rPr lang="en-US" sz="1300" dirty="0"/>
              <a:t> http (</a:t>
            </a:r>
            <a:r>
              <a:rPr lang="en-US" sz="1300" dirty="0" err="1"/>
              <a:t>poort</a:t>
            </a:r>
            <a:r>
              <a:rPr lang="en-US" sz="1300" dirty="0"/>
              <a:t> 80) </a:t>
            </a:r>
            <a:r>
              <a:rPr lang="en-US" sz="1300" dirty="0" err="1"/>
              <a:t>verkeer</a:t>
            </a:r>
            <a:r>
              <a:rPr lang="en-US" sz="1300" dirty="0"/>
              <a:t> toe in de security group.</a:t>
            </a:r>
          </a:p>
          <a:p>
            <a:endParaRPr lang="en-US" sz="1300" dirty="0"/>
          </a:p>
          <a:p>
            <a:r>
              <a:rPr lang="en-US" sz="1300" dirty="0" err="1"/>
              <a:t>Gebruik</a:t>
            </a:r>
            <a:r>
              <a:rPr lang="en-US" sz="1300" dirty="0"/>
              <a:t> de parameters </a:t>
            </a:r>
            <a:r>
              <a:rPr lang="en-US" sz="1300" dirty="0" err="1"/>
              <a:t>en</a:t>
            </a:r>
            <a:r>
              <a:rPr lang="en-US" sz="1300" dirty="0"/>
              <a:t> de </a:t>
            </a:r>
            <a:r>
              <a:rPr lang="en-US" sz="1300" dirty="0" err="1"/>
              <a:t>UserData</a:t>
            </a:r>
            <a:r>
              <a:rPr lang="en-US" sz="1300" dirty="0"/>
              <a:t> </a:t>
            </a:r>
            <a:r>
              <a:rPr lang="en-US" sz="1300" dirty="0" err="1"/>
              <a:t>zoals</a:t>
            </a:r>
            <a:r>
              <a:rPr lang="en-US" sz="1300" dirty="0"/>
              <a:t> die in de handout </a:t>
            </a:r>
            <a:r>
              <a:rPr lang="en-US" sz="1300" dirty="0" err="1"/>
              <a:t>staat</a:t>
            </a:r>
            <a:endParaRPr lang="en-US" sz="1300" dirty="0"/>
          </a:p>
          <a:p>
            <a:endParaRPr lang="en-US" sz="13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280071-8F8C-8E49-9E46-EEF39DF7D9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93" y="2680285"/>
            <a:ext cx="527685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85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Deploy </a:t>
            </a:r>
            <a:r>
              <a:rPr lang="en-GB" dirty="0" err="1"/>
              <a:t>een</a:t>
            </a:r>
            <a:r>
              <a:rPr lang="en-GB" dirty="0"/>
              <a:t> virtual machine met WordPress (database </a:t>
            </a:r>
            <a:r>
              <a:rPr lang="en-GB" dirty="0" err="1"/>
              <a:t>draait</a:t>
            </a:r>
            <a:r>
              <a:rPr lang="en-GB" dirty="0"/>
              <a:t> in je eigen VPC)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3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4001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Aurora MySQL Serverless database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Database Subnet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Security Group (</a:t>
            </a:r>
            <a:r>
              <a:rPr lang="en-US" sz="1300" dirty="0" err="1"/>
              <a:t>zet</a:t>
            </a:r>
            <a:r>
              <a:rPr lang="en-US" sz="1300" dirty="0"/>
              <a:t> port 3306 open </a:t>
            </a:r>
            <a:r>
              <a:rPr lang="en-US" sz="1300" dirty="0" err="1"/>
              <a:t>voor</a:t>
            </a:r>
            <a:r>
              <a:rPr lang="en-US" sz="1300" dirty="0"/>
              <a:t> de IP range van je VPC)</a:t>
            </a:r>
          </a:p>
          <a:p>
            <a:endParaRPr lang="en-US" sz="1300" dirty="0"/>
          </a:p>
          <a:p>
            <a:r>
              <a:rPr lang="en-US" sz="1300" dirty="0"/>
              <a:t>Let op: je </a:t>
            </a:r>
            <a:r>
              <a:rPr lang="en-US" sz="1300" dirty="0" err="1"/>
              <a:t>kunt</a:t>
            </a:r>
            <a:r>
              <a:rPr lang="en-US" sz="1300" dirty="0"/>
              <a:t> </a:t>
            </a:r>
            <a:r>
              <a:rPr lang="en-US" sz="1300" dirty="0" err="1"/>
              <a:t>hier</a:t>
            </a:r>
            <a:r>
              <a:rPr lang="en-US" sz="1300" dirty="0"/>
              <a:t> direct </a:t>
            </a:r>
            <a:r>
              <a:rPr lang="en-US" sz="1300" dirty="0" err="1"/>
              <a:t>een</a:t>
            </a:r>
            <a:r>
              <a:rPr lang="en-US" sz="1300" dirty="0"/>
              <a:t> eigen database mee </a:t>
            </a:r>
            <a:r>
              <a:rPr lang="en-US" sz="1300" dirty="0" err="1"/>
              <a:t>aanmaken</a:t>
            </a:r>
            <a:r>
              <a:rPr lang="en-US" sz="1300" dirty="0"/>
              <a:t> </a:t>
            </a:r>
            <a:r>
              <a:rPr lang="en-US" sz="1300" dirty="0" err="1"/>
              <a:t>bij</a:t>
            </a:r>
            <a:r>
              <a:rPr lang="en-US" sz="1300" dirty="0"/>
              <a:t> het </a:t>
            </a:r>
            <a:r>
              <a:rPr lang="en-US" sz="1300" dirty="0" err="1"/>
              <a:t>aanmaken</a:t>
            </a:r>
            <a:r>
              <a:rPr lang="en-US" sz="1300" dirty="0"/>
              <a:t> van de Aurora database.</a:t>
            </a:r>
          </a:p>
          <a:p>
            <a:endParaRPr lang="en-US" sz="1300" dirty="0"/>
          </a:p>
          <a:p>
            <a:r>
              <a:rPr lang="en-US" sz="1300" dirty="0"/>
              <a:t>In de handout </a:t>
            </a:r>
            <a:r>
              <a:rPr lang="en-US" sz="1300" dirty="0" err="1"/>
              <a:t>staan</a:t>
            </a:r>
            <a:r>
              <a:rPr lang="en-US" sz="1300" dirty="0"/>
              <a:t> </a:t>
            </a:r>
            <a:r>
              <a:rPr lang="en-US" sz="1300" dirty="0" err="1"/>
              <a:t>nog</a:t>
            </a:r>
            <a:r>
              <a:rPr lang="en-US" sz="1300" dirty="0"/>
              <a:t> 2 bonus </a:t>
            </a:r>
            <a:r>
              <a:rPr lang="en-US" sz="1300" dirty="0" err="1"/>
              <a:t>opdrachten</a:t>
            </a:r>
            <a:r>
              <a:rPr lang="en-US" sz="1300" dirty="0"/>
              <a:t> om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kijken</a:t>
            </a:r>
            <a:r>
              <a:rPr lang="en-US" sz="1300" dirty="0"/>
              <a:t> </a:t>
            </a:r>
            <a:r>
              <a:rPr lang="en-US" sz="1300" dirty="0" err="1"/>
              <a:t>naar</a:t>
            </a:r>
            <a:r>
              <a:rPr lang="en-US" sz="1300" dirty="0"/>
              <a:t> Aurora Serverless databases:</a:t>
            </a:r>
          </a:p>
          <a:p>
            <a:pPr marL="285750" indent="-285750">
              <a:buFontTx/>
              <a:buChar char="-"/>
            </a:pPr>
            <a:r>
              <a:rPr lang="en-US" sz="1300" dirty="0" err="1"/>
              <a:t>Wacht</a:t>
            </a:r>
            <a:r>
              <a:rPr lang="en-US" sz="1300" dirty="0"/>
              <a:t> </a:t>
            </a:r>
            <a:r>
              <a:rPr lang="en-US" sz="1300" dirty="0" err="1"/>
              <a:t>totdat</a:t>
            </a:r>
            <a:r>
              <a:rPr lang="en-US" sz="1300" dirty="0"/>
              <a:t> de </a:t>
            </a:r>
            <a:r>
              <a:rPr lang="en-US" sz="1300" dirty="0" err="1"/>
              <a:t>AutoPause</a:t>
            </a:r>
            <a:r>
              <a:rPr lang="en-US" sz="1300" dirty="0"/>
              <a:t> in </a:t>
            </a:r>
            <a:r>
              <a:rPr lang="en-US" sz="1300" dirty="0" err="1"/>
              <a:t>werking</a:t>
            </a:r>
            <a:r>
              <a:rPr lang="en-US" sz="1300" dirty="0"/>
              <a:t> </a:t>
            </a:r>
            <a:r>
              <a:rPr lang="en-US" sz="1300" dirty="0" err="1"/>
              <a:t>treedt</a:t>
            </a:r>
            <a:r>
              <a:rPr lang="en-US" sz="1300" dirty="0"/>
              <a:t>, hoe lang </a:t>
            </a:r>
            <a:r>
              <a:rPr lang="en-US" sz="1300" dirty="0" err="1"/>
              <a:t>duurt</a:t>
            </a:r>
            <a:r>
              <a:rPr lang="en-US" sz="1300" dirty="0"/>
              <a:t> het </a:t>
            </a:r>
            <a:r>
              <a:rPr lang="en-US" sz="1300" dirty="0" err="1"/>
              <a:t>voordat</a:t>
            </a:r>
            <a:r>
              <a:rPr lang="en-US" sz="1300" dirty="0"/>
              <a:t> de database </a:t>
            </a:r>
            <a:r>
              <a:rPr lang="en-US" sz="1300" dirty="0" err="1"/>
              <a:t>weer</a:t>
            </a:r>
            <a:r>
              <a:rPr lang="en-US" sz="1300" dirty="0"/>
              <a:t> in </a:t>
            </a:r>
            <a:r>
              <a:rPr lang="en-US" sz="1300" dirty="0" err="1"/>
              <a:t>staat</a:t>
            </a:r>
            <a:r>
              <a:rPr lang="en-US" sz="1300" dirty="0"/>
              <a:t> is requests </a:t>
            </a:r>
            <a:r>
              <a:rPr lang="en-US" sz="1300" dirty="0" err="1"/>
              <a:t>af</a:t>
            </a:r>
            <a:r>
              <a:rPr lang="en-US" sz="1300" dirty="0"/>
              <a:t>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handelen</a:t>
            </a:r>
            <a:r>
              <a:rPr lang="en-US" sz="1300" dirty="0"/>
              <a:t>?</a:t>
            </a:r>
          </a:p>
          <a:p>
            <a:pPr marL="285750" indent="-285750">
              <a:buFontTx/>
              <a:buChar char="-"/>
            </a:pPr>
            <a:r>
              <a:rPr lang="en-US" sz="1300" dirty="0" err="1"/>
              <a:t>Kun</a:t>
            </a:r>
            <a:r>
              <a:rPr lang="en-US" sz="1300" dirty="0"/>
              <a:t> je in de RDS monitoring </a:t>
            </a:r>
            <a:r>
              <a:rPr lang="en-US" sz="1300" dirty="0" err="1"/>
              <a:t>terugvinden</a:t>
            </a:r>
            <a:r>
              <a:rPr lang="en-US" sz="1300" dirty="0"/>
              <a:t> </a:t>
            </a:r>
            <a:r>
              <a:rPr lang="en-US" sz="1300" dirty="0" err="1"/>
              <a:t>waar</a:t>
            </a:r>
            <a:r>
              <a:rPr lang="en-US" sz="1300" dirty="0"/>
              <a:t> Aurora de </a:t>
            </a:r>
            <a:r>
              <a:rPr lang="en-US" sz="1300" dirty="0" err="1"/>
              <a:t>capaciteit</a:t>
            </a:r>
            <a:r>
              <a:rPr lang="en-US" sz="1300" dirty="0"/>
              <a:t> </a:t>
            </a:r>
            <a:r>
              <a:rPr lang="en-US" sz="1300" dirty="0" err="1"/>
              <a:t>aanpast</a:t>
            </a:r>
            <a:r>
              <a:rPr lang="en-US" sz="1300" dirty="0"/>
              <a:t>?</a:t>
            </a:r>
          </a:p>
          <a:p>
            <a:endParaRPr lang="en-US" sz="1300" dirty="0"/>
          </a:p>
          <a:p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endParaRPr lang="en-US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DF4DF0-EC5F-32E0-009D-D0F321A5D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93" y="2461098"/>
            <a:ext cx="475297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3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 err="1"/>
              <a:t>Gebruik</a:t>
            </a:r>
            <a:r>
              <a:rPr lang="en-GB" dirty="0"/>
              <a:t> van metadata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cfn-init</a:t>
            </a:r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4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26007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300" dirty="0" err="1"/>
              <a:t>Voor</a:t>
            </a:r>
            <a:r>
              <a:rPr lang="en-US" sz="1300" dirty="0"/>
              <a:t> </a:t>
            </a:r>
            <a:r>
              <a:rPr lang="en-US" sz="1300" dirty="0" err="1"/>
              <a:t>gevorderden</a:t>
            </a:r>
            <a:r>
              <a:rPr lang="en-US" sz="1300" dirty="0"/>
              <a:t>: </a:t>
            </a:r>
            <a:r>
              <a:rPr lang="en-US" sz="1300" dirty="0" err="1"/>
              <a:t>als</a:t>
            </a:r>
            <a:r>
              <a:rPr lang="en-US" sz="1300" dirty="0"/>
              <a:t> je </a:t>
            </a:r>
            <a:r>
              <a:rPr lang="en-US" sz="1300" dirty="0" err="1"/>
              <a:t>opdracht</a:t>
            </a:r>
            <a:r>
              <a:rPr lang="en-US" sz="1300" dirty="0"/>
              <a:t> 3 </a:t>
            </a:r>
            <a:r>
              <a:rPr lang="en-US" sz="1300" dirty="0" err="1"/>
              <a:t>af</a:t>
            </a:r>
            <a:r>
              <a:rPr lang="en-US" sz="1300" dirty="0"/>
              <a:t> </a:t>
            </a:r>
            <a:r>
              <a:rPr lang="en-US" sz="1300" dirty="0" err="1"/>
              <a:t>hebt</a:t>
            </a:r>
            <a:r>
              <a:rPr lang="en-US" sz="1300" dirty="0"/>
              <a:t>, pas dan de </a:t>
            </a:r>
            <a:r>
              <a:rPr lang="en-US" sz="1300" dirty="0" err="1"/>
              <a:t>UserData</a:t>
            </a:r>
            <a:r>
              <a:rPr lang="en-US" sz="1300" dirty="0"/>
              <a:t> </a:t>
            </a:r>
            <a:r>
              <a:rPr lang="en-US" sz="1300" dirty="0" err="1"/>
              <a:t>aan</a:t>
            </a:r>
            <a:r>
              <a:rPr lang="en-US" sz="1300" dirty="0"/>
              <a:t> </a:t>
            </a:r>
            <a:r>
              <a:rPr lang="en-US" sz="1300" dirty="0" err="1"/>
              <a:t>zodat</a:t>
            </a:r>
            <a:r>
              <a:rPr lang="en-US" sz="1300" dirty="0"/>
              <a:t> </a:t>
            </a:r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dirty="0" err="1"/>
              <a:t>gemaakt</a:t>
            </a:r>
            <a:r>
              <a:rPr lang="en-US" sz="1300" dirty="0"/>
              <a:t> </a:t>
            </a:r>
            <a:r>
              <a:rPr lang="en-US" sz="1300" dirty="0" err="1"/>
              <a:t>wordt</a:t>
            </a:r>
            <a:r>
              <a:rPr lang="en-US" sz="1300" dirty="0"/>
              <a:t> van metadata </a:t>
            </a:r>
            <a:r>
              <a:rPr lang="en-US" sz="1300" dirty="0" err="1"/>
              <a:t>en</a:t>
            </a:r>
            <a:r>
              <a:rPr lang="en-US" sz="1300" dirty="0"/>
              <a:t> de tools </a:t>
            </a:r>
            <a:r>
              <a:rPr lang="en-US" sz="1300" dirty="0" err="1"/>
              <a:t>cfn-init</a:t>
            </a:r>
            <a:r>
              <a:rPr lang="en-US" sz="1300" dirty="0"/>
              <a:t>/</a:t>
            </a:r>
            <a:r>
              <a:rPr lang="en-US" sz="1300" dirty="0" err="1"/>
              <a:t>cfn</a:t>
            </a:r>
            <a:r>
              <a:rPr lang="en-US" sz="1300" dirty="0"/>
              <a:t>-signal.</a:t>
            </a:r>
          </a:p>
          <a:p>
            <a:endParaRPr lang="en-US" sz="1300" dirty="0"/>
          </a:p>
          <a:p>
            <a:r>
              <a:rPr lang="en-US" sz="1300" dirty="0" err="1"/>
              <a:t>Voordelen</a:t>
            </a:r>
            <a:r>
              <a:rPr lang="en-US" sz="13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Je </a:t>
            </a:r>
            <a:r>
              <a:rPr lang="en-US" sz="1300" dirty="0" err="1"/>
              <a:t>hebt</a:t>
            </a:r>
            <a:r>
              <a:rPr lang="en-US" sz="1300" dirty="0"/>
              <a:t> alle code, </a:t>
            </a:r>
            <a:r>
              <a:rPr lang="en-US" sz="1300" dirty="0" err="1"/>
              <a:t>ook</a:t>
            </a:r>
            <a:r>
              <a:rPr lang="en-US" sz="1300" dirty="0"/>
              <a:t> van </a:t>
            </a:r>
            <a:r>
              <a:rPr lang="en-US" sz="1300" dirty="0" err="1"/>
              <a:t>bestanden</a:t>
            </a:r>
            <a:r>
              <a:rPr lang="en-US" sz="1300" dirty="0"/>
              <a:t>, in </a:t>
            </a:r>
            <a:r>
              <a:rPr lang="en-US" sz="1300" dirty="0" err="1"/>
              <a:t>één</a:t>
            </a:r>
            <a:r>
              <a:rPr lang="en-US" sz="1300" dirty="0"/>
              <a:t>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CloudFormation </a:t>
            </a:r>
            <a:r>
              <a:rPr lang="en-US" sz="1300" dirty="0" err="1"/>
              <a:t>wacht</a:t>
            </a:r>
            <a:r>
              <a:rPr lang="en-US" sz="1300" dirty="0"/>
              <a:t> </a:t>
            </a:r>
            <a:r>
              <a:rPr lang="en-US" sz="1300" dirty="0" err="1"/>
              <a:t>totdat</a:t>
            </a:r>
            <a:r>
              <a:rPr lang="en-US" sz="1300" dirty="0"/>
              <a:t> de </a:t>
            </a:r>
            <a:r>
              <a:rPr lang="en-US" sz="1300" dirty="0" err="1"/>
              <a:t>initialisatie</a:t>
            </a:r>
            <a:r>
              <a:rPr lang="en-US" sz="1300" dirty="0"/>
              <a:t> </a:t>
            </a:r>
            <a:r>
              <a:rPr lang="en-US" sz="1300" dirty="0" err="1"/>
              <a:t>klaar</a:t>
            </a:r>
            <a:r>
              <a:rPr lang="en-US" sz="1300" dirty="0"/>
              <a:t> is (je </a:t>
            </a:r>
            <a:r>
              <a:rPr lang="en-US" sz="1300" dirty="0" err="1"/>
              <a:t>hoeft</a:t>
            </a:r>
            <a:r>
              <a:rPr lang="en-US" sz="1300" dirty="0"/>
              <a:t>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zelf</a:t>
            </a:r>
            <a:r>
              <a:rPr lang="en-US" sz="1300" dirty="0"/>
              <a:t> </a:t>
            </a:r>
            <a:r>
              <a:rPr lang="en-US" sz="1300" dirty="0" err="1"/>
              <a:t>meer</a:t>
            </a:r>
            <a:r>
              <a:rPr lang="en-US" sz="1300" dirty="0"/>
              <a:t> met tail –f in de </a:t>
            </a:r>
            <a:r>
              <a:rPr lang="en-US" sz="1300" dirty="0" err="1"/>
              <a:t>gaten</a:t>
            </a:r>
            <a:r>
              <a:rPr lang="en-US" sz="1300" dirty="0"/>
              <a:t>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houden</a:t>
            </a:r>
            <a:r>
              <a:rPr lang="en-US" sz="1300" dirty="0"/>
              <a:t> of </a:t>
            </a:r>
            <a:r>
              <a:rPr lang="en-US" sz="1300" dirty="0" err="1"/>
              <a:t>een</a:t>
            </a:r>
            <a:r>
              <a:rPr lang="en-US" sz="1300" dirty="0"/>
              <a:t> server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gebruiken</a:t>
            </a:r>
            <a:r>
              <a:rPr lang="en-US" sz="1300" dirty="0"/>
              <a:t> is).</a:t>
            </a:r>
          </a:p>
          <a:p>
            <a:endParaRPr lang="en-US" sz="1300" dirty="0"/>
          </a:p>
          <a:p>
            <a:r>
              <a:rPr lang="en-US" sz="1300" dirty="0"/>
              <a:t>https://docs.aws.amazon.com/AWSCloudFormation/latest/UserGuide/aws-resource-init.html</a:t>
            </a:r>
          </a:p>
          <a:p>
            <a:endParaRPr lang="en-US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DF4DF0-EC5F-32E0-009D-D0F321A5D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93" y="2461098"/>
            <a:ext cx="475297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8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Maak </a:t>
            </a:r>
            <a:r>
              <a:rPr lang="en-GB" dirty="0" err="1"/>
              <a:t>een</a:t>
            </a:r>
            <a:r>
              <a:rPr lang="en-GB" dirty="0"/>
              <a:t> virtual network met (</a:t>
            </a:r>
            <a:r>
              <a:rPr lang="en-GB" dirty="0" err="1"/>
              <a:t>alleen</a:t>
            </a:r>
            <a:r>
              <a:rPr lang="en-GB" dirty="0"/>
              <a:t>) twee public subnets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1 - demo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CE80D9-4CA9-1C04-7A08-9560321FF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55" y="2420769"/>
            <a:ext cx="4895850" cy="3067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18004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b="1" dirty="0"/>
              <a:t>VPC (demo)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Internet Gateway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2 public subnets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1 route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r>
              <a:rPr lang="en-US" sz="1300" dirty="0" err="1"/>
              <a:t>Geef</a:t>
            </a:r>
            <a:r>
              <a:rPr lang="en-US" sz="1300" dirty="0"/>
              <a:t> je </a:t>
            </a:r>
            <a:r>
              <a:rPr lang="en-US" sz="1300" b="1" dirty="0"/>
              <a:t>naam</a:t>
            </a:r>
            <a:r>
              <a:rPr lang="en-US" sz="1300" dirty="0"/>
              <a:t> mee </a:t>
            </a:r>
            <a:r>
              <a:rPr lang="en-US" sz="1300" dirty="0" err="1"/>
              <a:t>als</a:t>
            </a:r>
            <a:r>
              <a:rPr lang="en-US" sz="1300" dirty="0"/>
              <a:t> parameter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dirty="0" err="1"/>
              <a:t>dit</a:t>
            </a:r>
            <a:r>
              <a:rPr lang="en-US" sz="1300" dirty="0"/>
              <a:t> </a:t>
            </a:r>
            <a:r>
              <a:rPr lang="en-US" sz="1300" dirty="0" err="1"/>
              <a:t>als</a:t>
            </a:r>
            <a:r>
              <a:rPr lang="en-US" sz="1300" dirty="0"/>
              <a:t> </a:t>
            </a:r>
            <a:r>
              <a:rPr lang="en-US" sz="1300" dirty="0" err="1"/>
              <a:t>onderdeel</a:t>
            </a:r>
            <a:r>
              <a:rPr lang="en-US" sz="1300" dirty="0"/>
              <a:t> van de </a:t>
            </a:r>
            <a:r>
              <a:rPr lang="en-US" sz="1300" b="1" dirty="0"/>
              <a:t>name</a:t>
            </a:r>
            <a:r>
              <a:rPr lang="en-US" sz="1300" dirty="0"/>
              <a:t> </a:t>
            </a:r>
            <a:r>
              <a:rPr lang="en-US" sz="1300" b="1" dirty="0"/>
              <a:t>tag</a:t>
            </a:r>
            <a:r>
              <a:rPr lang="en-US" sz="1300" dirty="0"/>
              <a:t> </a:t>
            </a:r>
            <a:r>
              <a:rPr lang="en-US" sz="1300" dirty="0" err="1"/>
              <a:t>bij</a:t>
            </a:r>
            <a:r>
              <a:rPr lang="en-US" sz="1300" dirty="0"/>
              <a:t> alle resources (</a:t>
            </a:r>
            <a:r>
              <a:rPr lang="en-US" sz="1300" dirty="0" err="1"/>
              <a:t>bijv</a:t>
            </a:r>
            <a:r>
              <a:rPr lang="en-US" sz="1300" dirty="0"/>
              <a:t>: VPC-Frederique, </a:t>
            </a:r>
            <a:r>
              <a:rPr lang="en-US" sz="1300" dirty="0" err="1"/>
              <a:t>InternetGateway</a:t>
            </a:r>
            <a:r>
              <a:rPr lang="en-US" sz="1300" dirty="0"/>
              <a:t>-Frederique, </a:t>
            </a:r>
            <a:r>
              <a:rPr lang="en-US" sz="1300" dirty="0" err="1"/>
              <a:t>etc</a:t>
            </a:r>
            <a:r>
              <a:rPr lang="en-US" sz="1300" dirty="0"/>
              <a:t>). </a:t>
            </a:r>
          </a:p>
          <a:p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28905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Tot slot…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tot slot…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615B10-8C42-A4AF-61F6-0C42DC78B6AA}"/>
              </a:ext>
            </a:extLst>
          </p:cNvPr>
          <p:cNvSpPr txBox="1"/>
          <p:nvPr/>
        </p:nvSpPr>
        <p:spPr>
          <a:xfrm>
            <a:off x="1130461" y="2096340"/>
            <a:ext cx="9931078" cy="4739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Mocht</a:t>
            </a:r>
            <a:r>
              <a:rPr lang="en-US" dirty="0"/>
              <a:t> je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nog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gedaan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: clone de repository:</a:t>
            </a:r>
          </a:p>
          <a:p>
            <a:r>
              <a:rPr lang="en-US" dirty="0"/>
              <a:t>     git clone </a:t>
            </a:r>
            <a:r>
              <a:rPr lang="en-US" sz="1800" b="1" dirty="0">
                <a:solidFill>
                  <a:srgbClr val="E63232"/>
                </a:solidFill>
              </a:rPr>
              <a:t>https://github.com/FrederiqueRetsema/workshops2023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vraag</a:t>
            </a:r>
            <a:r>
              <a:rPr lang="en-US" dirty="0"/>
              <a:t> 2 </a:t>
            </a:r>
            <a:r>
              <a:rPr lang="en-US" dirty="0" err="1"/>
              <a:t>heb</a:t>
            </a:r>
            <a:r>
              <a:rPr lang="en-US" dirty="0"/>
              <a:t> je </a:t>
            </a:r>
            <a:r>
              <a:rPr lang="en-US" dirty="0" err="1"/>
              <a:t>een</a:t>
            </a:r>
            <a:r>
              <a:rPr lang="en-US" dirty="0"/>
              <a:t> username, </a:t>
            </a:r>
            <a:r>
              <a:rPr lang="en-US" dirty="0" err="1"/>
              <a:t>wachtwoord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endpoint </a:t>
            </a:r>
            <a:r>
              <a:rPr lang="en-US" dirty="0" err="1"/>
              <a:t>nodig</a:t>
            </a:r>
            <a:r>
              <a:rPr lang="en-US" dirty="0"/>
              <a:t>:</a:t>
            </a:r>
          </a:p>
          <a:p>
            <a:endParaRPr lang="en-US" dirty="0">
              <a:effectLst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WordpressUserName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WorkshopUser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WordpressPassword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WorkshopWachtwoord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NoEcho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WordpressEndpoint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'1.2.3.4'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2BCE3C-2B8A-E24B-DEE3-1C9A2DB9F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9608" y="4201610"/>
            <a:ext cx="4106222" cy="236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884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</p:spPr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483785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Agenda</a:t>
            </a:r>
            <a:br>
              <a:rPr lang="en-GB" dirty="0"/>
            </a:br>
            <a:endParaRPr lang="en-GB" dirty="0"/>
          </a:p>
          <a:p>
            <a:pPr marL="342900" lvl="2" indent="-342900">
              <a:buAutoNum type="arabicParenR"/>
            </a:pPr>
            <a:r>
              <a:rPr lang="en-GB" dirty="0" err="1"/>
              <a:t>Presentatie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 - Wat is CloudFormation</a:t>
            </a:r>
          </a:p>
          <a:p>
            <a:pPr lvl="2"/>
            <a:r>
              <a:rPr lang="en-GB" dirty="0"/>
              <a:t>      - 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CloudFormation template er </a:t>
            </a:r>
            <a:r>
              <a:rPr lang="en-GB" dirty="0" err="1"/>
              <a:t>uit</a:t>
            </a:r>
            <a:endParaRPr lang="en-GB" dirty="0"/>
          </a:p>
          <a:p>
            <a:pPr lvl="2"/>
            <a:r>
              <a:rPr lang="en-GB" dirty="0"/>
              <a:t>      - </a:t>
            </a:r>
            <a:r>
              <a:rPr lang="en-GB" dirty="0" err="1"/>
              <a:t>Overzicht</a:t>
            </a:r>
            <a:r>
              <a:rPr lang="en-GB" dirty="0"/>
              <a:t> van de </a:t>
            </a:r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</a:t>
            </a:r>
          </a:p>
          <a:p>
            <a:pPr lvl="2"/>
            <a:r>
              <a:rPr lang="en-GB" dirty="0"/>
              <a:t>      - Hoe </a:t>
            </a:r>
            <a:r>
              <a:rPr lang="en-GB" dirty="0" err="1"/>
              <a:t>pak</a:t>
            </a:r>
            <a:r>
              <a:rPr lang="en-GB" dirty="0"/>
              <a:t> je </a:t>
            </a:r>
            <a:r>
              <a:rPr lang="en-GB" dirty="0" err="1"/>
              <a:t>dit</a:t>
            </a:r>
            <a:r>
              <a:rPr lang="en-GB" dirty="0"/>
              <a:t> </a:t>
            </a:r>
            <a:r>
              <a:rPr lang="en-GB" dirty="0" err="1"/>
              <a:t>aan</a:t>
            </a:r>
            <a:endParaRPr lang="en-GB" b="1" dirty="0"/>
          </a:p>
          <a:p>
            <a:pPr lvl="2"/>
            <a:r>
              <a:rPr lang="en-GB" dirty="0"/>
              <a:t>2)   </a:t>
            </a:r>
            <a:r>
              <a:rPr lang="en-GB" dirty="0" err="1"/>
              <a:t>Zelf</a:t>
            </a:r>
            <a:r>
              <a:rPr lang="en-GB" dirty="0"/>
              <a:t> </a:t>
            </a:r>
            <a:r>
              <a:rPr lang="en-GB" dirty="0" err="1"/>
              <a:t>aan</a:t>
            </a:r>
            <a:r>
              <a:rPr lang="en-GB" dirty="0"/>
              <a:t> de slag: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Opdracht</a:t>
            </a:r>
            <a:r>
              <a:rPr lang="en-GB" dirty="0"/>
              <a:t> 1: Maak </a:t>
            </a:r>
            <a:r>
              <a:rPr lang="en-GB" dirty="0" err="1"/>
              <a:t>een</a:t>
            </a:r>
            <a:r>
              <a:rPr lang="en-GB" dirty="0"/>
              <a:t> virtual network met (</a:t>
            </a:r>
            <a:r>
              <a:rPr lang="en-GB" dirty="0" err="1"/>
              <a:t>alleen</a:t>
            </a:r>
            <a:r>
              <a:rPr lang="en-GB" dirty="0"/>
              <a:t>) twee public subnets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Opdracht</a:t>
            </a:r>
            <a:r>
              <a:rPr lang="en-GB" dirty="0"/>
              <a:t> 2: Deploy </a:t>
            </a:r>
            <a:r>
              <a:rPr lang="en-GB" dirty="0" err="1"/>
              <a:t>een</a:t>
            </a:r>
            <a:r>
              <a:rPr lang="en-GB" dirty="0"/>
              <a:t> virtual machine met WordPress (database </a:t>
            </a:r>
            <a:r>
              <a:rPr lang="en-GB" dirty="0" err="1"/>
              <a:t>draait</a:t>
            </a:r>
            <a:r>
              <a:rPr lang="en-GB" dirty="0"/>
              <a:t> elders)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Opdracht</a:t>
            </a:r>
            <a:r>
              <a:rPr lang="en-GB" dirty="0"/>
              <a:t> 3: Deploy </a:t>
            </a:r>
            <a:r>
              <a:rPr lang="en-GB" dirty="0" err="1"/>
              <a:t>een</a:t>
            </a:r>
            <a:r>
              <a:rPr lang="en-GB" dirty="0"/>
              <a:t> database, </a:t>
            </a:r>
            <a:r>
              <a:rPr lang="en-GB" dirty="0" err="1"/>
              <a:t>wijzig</a:t>
            </a:r>
            <a:r>
              <a:rPr lang="en-GB" dirty="0"/>
              <a:t> je code </a:t>
            </a:r>
            <a:r>
              <a:rPr lang="en-GB" dirty="0" err="1"/>
              <a:t>zodat</a:t>
            </a:r>
            <a:r>
              <a:rPr lang="en-GB" dirty="0"/>
              <a:t> </a:t>
            </a:r>
            <a:r>
              <a:rPr lang="en-GB" dirty="0" err="1"/>
              <a:t>deze</a:t>
            </a:r>
            <a:r>
              <a:rPr lang="en-GB" dirty="0"/>
              <a:t> </a:t>
            </a:r>
            <a:r>
              <a:rPr lang="en-GB" dirty="0" err="1"/>
              <a:t>naar</a:t>
            </a:r>
            <a:r>
              <a:rPr lang="en-GB" dirty="0"/>
              <a:t> je eigen database </a:t>
            </a:r>
            <a:r>
              <a:rPr lang="en-GB" dirty="0" err="1"/>
              <a:t>wijst</a:t>
            </a:r>
            <a:endParaRPr lang="en-GB" dirty="0"/>
          </a:p>
          <a:p>
            <a:pPr lvl="2"/>
            <a:r>
              <a:rPr lang="en-GB" dirty="0"/>
              <a:t>      - </a:t>
            </a:r>
            <a:r>
              <a:rPr lang="en-GB" dirty="0" err="1"/>
              <a:t>Opdracht</a:t>
            </a:r>
            <a:r>
              <a:rPr lang="en-GB" dirty="0"/>
              <a:t> 4: </a:t>
            </a:r>
            <a:r>
              <a:rPr lang="en-GB" dirty="0" err="1"/>
              <a:t>Gebruik</a:t>
            </a:r>
            <a:r>
              <a:rPr lang="en-GB" dirty="0"/>
              <a:t> metadata </a:t>
            </a:r>
            <a:r>
              <a:rPr lang="en-GB" dirty="0" err="1"/>
              <a:t>ipv</a:t>
            </a:r>
            <a:r>
              <a:rPr lang="en-GB" dirty="0"/>
              <a:t> scripts om files op de VM </a:t>
            </a:r>
            <a:r>
              <a:rPr lang="en-GB" dirty="0" err="1"/>
              <a:t>aan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maken</a:t>
            </a:r>
            <a:endParaRPr lang="en-GB" dirty="0"/>
          </a:p>
          <a:p>
            <a:pPr marL="342900" lvl="2" indent="-342900">
              <a:buAutoNum type="arabicParenR"/>
            </a:pP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3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</p:spPr>
        <p:txBody>
          <a:bodyPr/>
          <a:lstStyle/>
          <a:p>
            <a:r>
              <a:rPr lang="en-GB" dirty="0"/>
              <a:t>Wat is </a:t>
            </a:r>
            <a:r>
              <a:rPr lang="en-GB" dirty="0" err="1"/>
              <a:t>cloudformation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399192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Infrastructure as code (</a:t>
            </a:r>
            <a:r>
              <a:rPr lang="en-GB" dirty="0" err="1"/>
              <a:t>Iaac</a:t>
            </a:r>
            <a:r>
              <a:rPr lang="en-GB" dirty="0"/>
              <a:t>)</a:t>
            </a:r>
            <a:br>
              <a:rPr lang="en-GB" dirty="0"/>
            </a:br>
            <a:endParaRPr lang="en-GB" dirty="0"/>
          </a:p>
          <a:p>
            <a:pPr lvl="2"/>
            <a:r>
              <a:rPr lang="en-GB" dirty="0"/>
              <a:t>Je </a:t>
            </a:r>
            <a:r>
              <a:rPr lang="en-GB" dirty="0" err="1"/>
              <a:t>kunt</a:t>
            </a:r>
            <a:r>
              <a:rPr lang="en-GB" dirty="0"/>
              <a:t> op </a:t>
            </a:r>
            <a:r>
              <a:rPr lang="en-GB" dirty="0" err="1"/>
              <a:t>verschillende</a:t>
            </a:r>
            <a:r>
              <a:rPr lang="en-GB" dirty="0"/>
              <a:t> </a:t>
            </a:r>
            <a:r>
              <a:rPr lang="en-GB" dirty="0" err="1"/>
              <a:t>manieren</a:t>
            </a:r>
            <a:r>
              <a:rPr lang="en-GB" dirty="0"/>
              <a:t> </a:t>
            </a:r>
            <a:r>
              <a:rPr lang="en-GB" dirty="0" err="1"/>
              <a:t>gebruik</a:t>
            </a:r>
            <a:r>
              <a:rPr lang="en-GB" dirty="0"/>
              <a:t> </a:t>
            </a:r>
            <a:r>
              <a:rPr lang="en-GB" dirty="0" err="1"/>
              <a:t>maken</a:t>
            </a:r>
            <a:r>
              <a:rPr lang="en-GB" dirty="0"/>
              <a:t> van AWS: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Via de browser: </a:t>
            </a:r>
            <a:r>
              <a:rPr lang="en-GB" dirty="0">
                <a:hlinkClick r:id="rId3"/>
              </a:rPr>
              <a:t>https://aws.amazon.com</a:t>
            </a:r>
            <a:endParaRPr lang="en-GB" dirty="0"/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ad-hoc </a:t>
            </a:r>
            <a:r>
              <a:rPr lang="en-GB" dirty="0" err="1"/>
              <a:t>snel</a:t>
            </a:r>
            <a:r>
              <a:rPr lang="en-GB" dirty="0"/>
              <a:t> </a:t>
            </a:r>
            <a:r>
              <a:rPr lang="en-GB" dirty="0" err="1"/>
              <a:t>iets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bekijken</a:t>
            </a:r>
            <a:r>
              <a:rPr lang="en-GB" dirty="0"/>
              <a:t> of in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regelen</a:t>
            </a:r>
            <a:endParaRPr lang="en-GB" dirty="0"/>
          </a:p>
          <a:p>
            <a:pPr lvl="2"/>
            <a:r>
              <a:rPr lang="en-GB" dirty="0"/>
              <a:t>     </a:t>
            </a:r>
            <a:r>
              <a:rPr lang="en-GB" dirty="0" err="1"/>
              <a:t>Nadeel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</a:t>
            </a:r>
            <a:r>
              <a:rPr lang="en-GB" dirty="0" err="1"/>
              <a:t>moeilijk</a:t>
            </a:r>
            <a:r>
              <a:rPr lang="en-GB" dirty="0"/>
              <a:t> </a:t>
            </a:r>
            <a:r>
              <a:rPr lang="en-GB" dirty="0" err="1"/>
              <a:t>reproduceerbaar</a:t>
            </a:r>
            <a:endParaRPr lang="en-GB" dirty="0"/>
          </a:p>
          <a:p>
            <a:pPr lvl="2"/>
            <a:r>
              <a:rPr lang="en-GB" dirty="0"/>
              <a:t>     - </a:t>
            </a:r>
            <a:r>
              <a:rPr lang="en-GB" dirty="0" err="1"/>
              <a:t>traag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foutgevoelig</a:t>
            </a:r>
            <a:endParaRPr lang="en-GB" dirty="0"/>
          </a:p>
          <a:p>
            <a:pPr lvl="2"/>
            <a:endParaRPr lang="en-GB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Via de Command Line Interface</a:t>
            </a:r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</a:t>
            </a:r>
            <a:r>
              <a:rPr lang="en-GB" dirty="0" err="1"/>
              <a:t>goed</a:t>
            </a:r>
            <a:r>
              <a:rPr lang="en-GB" dirty="0"/>
              <a:t> </a:t>
            </a:r>
            <a:r>
              <a:rPr lang="en-GB" dirty="0" err="1"/>
              <a:t>reproduceerbaar</a:t>
            </a:r>
            <a:endParaRPr lang="en-GB" dirty="0"/>
          </a:p>
          <a:p>
            <a:pPr lvl="2"/>
            <a:r>
              <a:rPr lang="en-GB" dirty="0"/>
              <a:t>     - </a:t>
            </a:r>
            <a:r>
              <a:rPr lang="en-GB" dirty="0" err="1"/>
              <a:t>snel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minder </a:t>
            </a:r>
            <a:r>
              <a:rPr lang="en-GB" dirty="0" err="1"/>
              <a:t>foutgevoelig</a:t>
            </a:r>
            <a:endParaRPr lang="en-GB" dirty="0"/>
          </a:p>
          <a:p>
            <a:pPr lvl="2"/>
            <a:r>
              <a:rPr lang="en-GB" dirty="0"/>
              <a:t>     </a:t>
            </a:r>
            <a:r>
              <a:rPr lang="en-GB" dirty="0" err="1"/>
              <a:t>Nadeel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niet</a:t>
            </a:r>
            <a:r>
              <a:rPr lang="en-GB" dirty="0"/>
              <a:t> </a:t>
            </a:r>
            <a:r>
              <a:rPr lang="en-GB" dirty="0" err="1"/>
              <a:t>standaard</a:t>
            </a:r>
            <a:r>
              <a:rPr lang="en-GB" dirty="0"/>
              <a:t> “</a:t>
            </a:r>
            <a:r>
              <a:rPr lang="en-GB" dirty="0" err="1"/>
              <a:t>idempodent</a:t>
            </a:r>
            <a:r>
              <a:rPr lang="en-GB" dirty="0"/>
              <a:t>” (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resource al is </a:t>
            </a:r>
            <a:r>
              <a:rPr lang="en-GB" dirty="0" err="1"/>
              <a:t>uitgerold</a:t>
            </a:r>
            <a:r>
              <a:rPr lang="en-GB" dirty="0"/>
              <a:t>, dan </a:t>
            </a:r>
            <a:r>
              <a:rPr lang="en-GB" dirty="0" err="1"/>
              <a:t>krijg</a:t>
            </a:r>
            <a:r>
              <a:rPr lang="en-GB" dirty="0"/>
              <a:t> je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foutmelding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kost</a:t>
            </a:r>
            <a:r>
              <a:rPr lang="en-GB" dirty="0"/>
              <a:t> </a:t>
            </a:r>
            <a:r>
              <a:rPr lang="en-GB" dirty="0" err="1"/>
              <a:t>wel</a:t>
            </a:r>
            <a:r>
              <a:rPr lang="en-GB" dirty="0"/>
              <a:t> wat </a:t>
            </a:r>
            <a:r>
              <a:rPr lang="en-GB" dirty="0" err="1"/>
              <a:t>tijd</a:t>
            </a:r>
            <a:r>
              <a:rPr lang="en-GB" dirty="0"/>
              <a:t> om het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bouwen</a:t>
            </a: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05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</p:spPr>
        <p:txBody>
          <a:bodyPr/>
          <a:lstStyle/>
          <a:p>
            <a:r>
              <a:rPr lang="en-GB" dirty="0"/>
              <a:t>Wat is </a:t>
            </a:r>
            <a:r>
              <a:rPr lang="en-GB" dirty="0" err="1"/>
              <a:t>cloudformation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493513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Infrastructure as code (</a:t>
            </a:r>
            <a:r>
              <a:rPr lang="en-GB" dirty="0" err="1"/>
              <a:t>Iaac</a:t>
            </a:r>
            <a:r>
              <a:rPr lang="en-GB" dirty="0"/>
              <a:t>)</a:t>
            </a:r>
            <a:br>
              <a:rPr lang="en-GB" dirty="0"/>
            </a:br>
            <a:endParaRPr lang="en-GB" dirty="0"/>
          </a:p>
          <a:p>
            <a:pPr lvl="2"/>
            <a:r>
              <a:rPr lang="en-GB" dirty="0"/>
              <a:t>Je </a:t>
            </a:r>
            <a:r>
              <a:rPr lang="en-GB" dirty="0" err="1"/>
              <a:t>kunt</a:t>
            </a:r>
            <a:r>
              <a:rPr lang="en-GB" dirty="0"/>
              <a:t> op </a:t>
            </a:r>
            <a:r>
              <a:rPr lang="en-GB" dirty="0" err="1"/>
              <a:t>verschillende</a:t>
            </a:r>
            <a:r>
              <a:rPr lang="en-GB" dirty="0"/>
              <a:t> </a:t>
            </a:r>
            <a:r>
              <a:rPr lang="en-GB" dirty="0" err="1"/>
              <a:t>manieren</a:t>
            </a:r>
            <a:r>
              <a:rPr lang="en-GB" dirty="0"/>
              <a:t> </a:t>
            </a:r>
            <a:r>
              <a:rPr lang="en-GB" dirty="0" err="1"/>
              <a:t>gebruik</a:t>
            </a:r>
            <a:r>
              <a:rPr lang="en-GB" dirty="0"/>
              <a:t> </a:t>
            </a:r>
            <a:r>
              <a:rPr lang="en-GB" dirty="0" err="1"/>
              <a:t>maken</a:t>
            </a:r>
            <a:r>
              <a:rPr lang="en-GB" dirty="0"/>
              <a:t> van AWS: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CloudFormation:</a:t>
            </a:r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- </a:t>
            </a:r>
            <a:r>
              <a:rPr lang="en-GB" dirty="0" err="1"/>
              <a:t>Goed</a:t>
            </a:r>
            <a:r>
              <a:rPr lang="en-GB" dirty="0"/>
              <a:t> </a:t>
            </a:r>
            <a:r>
              <a:rPr lang="en-GB" dirty="0" err="1"/>
              <a:t>reproduceerbaar</a:t>
            </a:r>
            <a:endParaRPr lang="en-GB" dirty="0"/>
          </a:p>
          <a:p>
            <a:pPr lvl="2"/>
            <a:r>
              <a:rPr lang="en-GB" dirty="0"/>
              <a:t>     - Idempotent</a:t>
            </a:r>
          </a:p>
          <a:p>
            <a:pPr lvl="2"/>
            <a:r>
              <a:rPr lang="en-GB" dirty="0"/>
              <a:t>    </a:t>
            </a:r>
            <a:r>
              <a:rPr lang="en-GB" dirty="0" err="1"/>
              <a:t>Nadeel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- </a:t>
            </a:r>
            <a:r>
              <a:rPr lang="en-GB" dirty="0" err="1"/>
              <a:t>Kost</a:t>
            </a:r>
            <a:r>
              <a:rPr lang="en-GB" dirty="0"/>
              <a:t> </a:t>
            </a:r>
            <a:r>
              <a:rPr lang="en-GB" dirty="0" err="1"/>
              <a:t>wel</a:t>
            </a:r>
            <a:r>
              <a:rPr lang="en-GB" dirty="0"/>
              <a:t> wat </a:t>
            </a:r>
            <a:r>
              <a:rPr lang="en-GB" dirty="0" err="1"/>
              <a:t>tijd</a:t>
            </a:r>
            <a:r>
              <a:rPr lang="en-GB" dirty="0"/>
              <a:t> om het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bouwen</a:t>
            </a:r>
            <a:endParaRPr lang="en-GB" dirty="0"/>
          </a:p>
          <a:p>
            <a:pPr lvl="2"/>
            <a:endParaRPr lang="en-GB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CDK:</a:t>
            </a:r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in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standaard</a:t>
            </a:r>
            <a:r>
              <a:rPr lang="en-GB" dirty="0"/>
              <a:t> </a:t>
            </a:r>
            <a:r>
              <a:rPr lang="en-GB" dirty="0" err="1"/>
              <a:t>programmeertaal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schrijven</a:t>
            </a:r>
            <a:r>
              <a:rPr lang="en-GB" dirty="0"/>
              <a:t> (Python, Typescript)</a:t>
            </a:r>
          </a:p>
          <a:p>
            <a:pPr lvl="2"/>
            <a:r>
              <a:rPr lang="en-GB" dirty="0"/>
              <a:t>     - </a:t>
            </a:r>
            <a:r>
              <a:rPr lang="en-GB" dirty="0" err="1"/>
              <a:t>vaak</a:t>
            </a:r>
            <a:r>
              <a:rPr lang="en-GB" dirty="0"/>
              <a:t> </a:t>
            </a:r>
            <a:r>
              <a:rPr lang="en-GB" dirty="0" err="1"/>
              <a:t>zijn</a:t>
            </a:r>
            <a:r>
              <a:rPr lang="en-GB" dirty="0"/>
              <a:t> </a:t>
            </a:r>
            <a:r>
              <a:rPr lang="en-GB" dirty="0" err="1"/>
              <a:t>meerdere</a:t>
            </a:r>
            <a:r>
              <a:rPr lang="en-GB" dirty="0"/>
              <a:t> resources </a:t>
            </a:r>
            <a:r>
              <a:rPr lang="en-GB" dirty="0" err="1"/>
              <a:t>samengevoegd</a:t>
            </a:r>
            <a:r>
              <a:rPr lang="en-GB" dirty="0"/>
              <a:t> tot </a:t>
            </a:r>
            <a:r>
              <a:rPr lang="en-GB" dirty="0" err="1"/>
              <a:t>één</a:t>
            </a:r>
            <a:r>
              <a:rPr lang="en-GB" dirty="0"/>
              <a:t> construct</a:t>
            </a:r>
          </a:p>
          <a:p>
            <a:pPr lvl="2"/>
            <a:r>
              <a:rPr lang="en-GB" dirty="0"/>
              <a:t>     - Least-privileged IAM </a:t>
            </a:r>
            <a:r>
              <a:rPr lang="en-GB" dirty="0" err="1"/>
              <a:t>makkelijk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schrijven</a:t>
            </a:r>
            <a:endParaRPr lang="en-GB" dirty="0"/>
          </a:p>
          <a:p>
            <a:pPr lvl="2"/>
            <a:r>
              <a:rPr lang="en-GB" dirty="0"/>
              <a:t>     </a:t>
            </a:r>
            <a:r>
              <a:rPr lang="en-GB" dirty="0" err="1"/>
              <a:t>Nadeel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Vraagt</a:t>
            </a:r>
            <a:r>
              <a:rPr lang="en-GB" dirty="0"/>
              <a:t> </a:t>
            </a:r>
            <a:r>
              <a:rPr lang="en-GB" dirty="0" err="1"/>
              <a:t>wel</a:t>
            </a:r>
            <a:r>
              <a:rPr lang="en-GB" dirty="0"/>
              <a:t> </a:t>
            </a:r>
            <a:r>
              <a:rPr lang="en-GB" dirty="0" err="1"/>
              <a:t>kennis</a:t>
            </a:r>
            <a:r>
              <a:rPr lang="en-GB" dirty="0"/>
              <a:t> van CloudFormation </a:t>
            </a:r>
            <a:r>
              <a:rPr lang="en-GB" dirty="0" err="1"/>
              <a:t>en</a:t>
            </a:r>
            <a:r>
              <a:rPr lang="en-GB" dirty="0"/>
              <a:t> de </a:t>
            </a:r>
            <a:r>
              <a:rPr lang="en-GB" dirty="0" err="1"/>
              <a:t>programmeertaal</a:t>
            </a:r>
            <a:r>
              <a:rPr lang="en-GB" dirty="0"/>
              <a:t>. </a:t>
            </a:r>
            <a:r>
              <a:rPr lang="en-GB" dirty="0" err="1"/>
              <a:t>Soms</a:t>
            </a:r>
            <a:r>
              <a:rPr lang="en-GB" dirty="0"/>
              <a:t> </a:t>
            </a:r>
            <a:r>
              <a:rPr lang="en-GB" dirty="0" err="1"/>
              <a:t>iets</a:t>
            </a:r>
            <a:r>
              <a:rPr lang="en-GB" dirty="0"/>
              <a:t> </a:t>
            </a:r>
            <a:r>
              <a:rPr lang="en-GB" dirty="0" err="1"/>
              <a:t>meer</a:t>
            </a:r>
            <a:r>
              <a:rPr lang="en-GB" dirty="0"/>
              <a:t> </a:t>
            </a:r>
            <a:r>
              <a:rPr lang="en-GB" dirty="0" err="1"/>
              <a:t>puzzelwerk</a:t>
            </a:r>
            <a:r>
              <a:rPr lang="en-GB" dirty="0"/>
              <a:t>.</a:t>
            </a:r>
          </a:p>
          <a:p>
            <a:pPr lvl="2"/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0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493513"/>
            <a:ext cx="10273152" cy="4728632"/>
          </a:xfrm>
        </p:spPr>
        <p:txBody>
          <a:bodyPr/>
          <a:lstStyle/>
          <a:p>
            <a:pPr lvl="4"/>
            <a:r>
              <a:rPr lang="en-GB" dirty="0" err="1"/>
              <a:t>Structuur</a:t>
            </a:r>
            <a:br>
              <a:rPr lang="en-GB" dirty="0"/>
            </a:br>
            <a:endParaRPr lang="en-GB" dirty="0"/>
          </a:p>
          <a:p>
            <a:pPr marL="342900" lvl="2" indent="-342900">
              <a:buAutoNum type="arabicParenR"/>
            </a:pPr>
            <a:r>
              <a:rPr lang="en-GB" dirty="0"/>
              <a:t>Parameters (</a:t>
            </a:r>
            <a:r>
              <a:rPr lang="en-GB" dirty="0" err="1"/>
              <a:t>bijv</a:t>
            </a:r>
            <a:r>
              <a:rPr lang="en-GB" dirty="0"/>
              <a:t>: naam van </a:t>
            </a:r>
            <a:r>
              <a:rPr lang="en-GB" dirty="0" err="1"/>
              <a:t>een</a:t>
            </a:r>
            <a:r>
              <a:rPr lang="en-GB" dirty="0"/>
              <a:t> EC2 Key)</a:t>
            </a:r>
          </a:p>
          <a:p>
            <a:pPr marL="342900" lvl="2" indent="-342900">
              <a:buFont typeface="Arial" panose="020B0604020202020204" pitchFamily="34" charset="0"/>
              <a:buAutoNum type="arabicParenR"/>
            </a:pPr>
            <a:r>
              <a:rPr lang="en-GB" dirty="0"/>
              <a:t>Mappings (</a:t>
            </a:r>
            <a:r>
              <a:rPr lang="en-GB" dirty="0" err="1"/>
              <a:t>bijv</a:t>
            </a:r>
            <a:r>
              <a:rPr lang="en-GB" dirty="0"/>
              <a:t>: </a:t>
            </a:r>
            <a:r>
              <a:rPr lang="en-GB" dirty="0" err="1"/>
              <a:t>als</a:t>
            </a:r>
            <a:r>
              <a:rPr lang="en-GB" dirty="0"/>
              <a:t> per </a:t>
            </a:r>
            <a:r>
              <a:rPr lang="en-GB" dirty="0" err="1"/>
              <a:t>regio</a:t>
            </a:r>
            <a:r>
              <a:rPr lang="en-GB" dirty="0"/>
              <a:t> er </a:t>
            </a:r>
            <a:r>
              <a:rPr lang="en-GB" dirty="0" err="1"/>
              <a:t>andere</a:t>
            </a:r>
            <a:r>
              <a:rPr lang="en-GB" dirty="0"/>
              <a:t> settings </a:t>
            </a:r>
            <a:r>
              <a:rPr lang="en-GB" dirty="0" err="1"/>
              <a:t>zijn</a:t>
            </a:r>
            <a:r>
              <a:rPr lang="en-GB" dirty="0"/>
              <a:t>)</a:t>
            </a:r>
          </a:p>
          <a:p>
            <a:pPr marL="342900" lvl="2" indent="-342900">
              <a:buFont typeface="Arial" panose="020B0604020202020204" pitchFamily="34" charset="0"/>
              <a:buAutoNum type="arabicParenR"/>
            </a:pPr>
            <a:r>
              <a:rPr lang="en-GB" dirty="0"/>
              <a:t>Conditions (</a:t>
            </a:r>
            <a:r>
              <a:rPr lang="en-GB" dirty="0" err="1"/>
              <a:t>bijv</a:t>
            </a:r>
            <a:r>
              <a:rPr lang="en-GB" dirty="0"/>
              <a:t>: </a:t>
            </a:r>
            <a:r>
              <a:rPr lang="en-GB" dirty="0" err="1"/>
              <a:t>als</a:t>
            </a:r>
            <a:r>
              <a:rPr lang="en-GB" dirty="0"/>
              <a:t> je </a:t>
            </a:r>
            <a:r>
              <a:rPr lang="en-GB" dirty="0" err="1"/>
              <a:t>bepaalde</a:t>
            </a:r>
            <a:r>
              <a:rPr lang="en-GB" dirty="0"/>
              <a:t> resources </a:t>
            </a:r>
            <a:r>
              <a:rPr lang="en-GB" dirty="0" err="1"/>
              <a:t>wel</a:t>
            </a:r>
            <a:r>
              <a:rPr lang="en-GB" dirty="0"/>
              <a:t>/</a:t>
            </a:r>
            <a:r>
              <a:rPr lang="en-GB" dirty="0" err="1"/>
              <a:t>niet</a:t>
            </a:r>
            <a:r>
              <a:rPr lang="en-GB" dirty="0"/>
              <a:t> wilt </a:t>
            </a:r>
            <a:r>
              <a:rPr lang="en-GB" dirty="0" err="1"/>
              <a:t>uitrollen</a:t>
            </a:r>
            <a:r>
              <a:rPr lang="en-GB" dirty="0"/>
              <a:t>)</a:t>
            </a:r>
          </a:p>
          <a:p>
            <a:pPr marL="342900" lvl="2" indent="-342900">
              <a:buAutoNum type="arabicParenR"/>
            </a:pPr>
            <a:r>
              <a:rPr lang="en-GB" b="1" dirty="0"/>
              <a:t>Resources (</a:t>
            </a:r>
            <a:r>
              <a:rPr lang="en-GB" b="1" dirty="0" err="1"/>
              <a:t>alles</a:t>
            </a:r>
            <a:r>
              <a:rPr lang="en-GB" b="1" dirty="0"/>
              <a:t> wat je wilt </a:t>
            </a:r>
            <a:r>
              <a:rPr lang="en-GB" b="1" dirty="0" err="1"/>
              <a:t>uitrollen</a:t>
            </a:r>
            <a:r>
              <a:rPr lang="en-GB" b="1" dirty="0"/>
              <a:t>)</a:t>
            </a:r>
          </a:p>
          <a:p>
            <a:pPr marL="342900" lvl="2" indent="-342900">
              <a:buAutoNum type="arabicParenR"/>
            </a:pPr>
            <a:r>
              <a:rPr lang="en-GB" dirty="0"/>
              <a:t>Outputs (</a:t>
            </a:r>
            <a:r>
              <a:rPr lang="en-GB" dirty="0" err="1"/>
              <a:t>bijv</a:t>
            </a:r>
            <a:r>
              <a:rPr lang="en-GB" dirty="0"/>
              <a:t>: </a:t>
            </a:r>
            <a:r>
              <a:rPr lang="en-GB" dirty="0" err="1"/>
              <a:t>dynamisch</a:t>
            </a:r>
            <a:r>
              <a:rPr lang="en-GB" dirty="0"/>
              <a:t> </a:t>
            </a:r>
            <a:r>
              <a:rPr lang="en-GB" dirty="0" err="1"/>
              <a:t>aangemaakte</a:t>
            </a:r>
            <a:r>
              <a:rPr lang="en-GB" dirty="0"/>
              <a:t> IP </a:t>
            </a:r>
            <a:r>
              <a:rPr lang="en-GB" dirty="0" err="1"/>
              <a:t>adressen</a:t>
            </a:r>
            <a:r>
              <a:rPr lang="en-GB" dirty="0"/>
              <a:t>)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72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493513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 err="1"/>
              <a:t>basale</a:t>
            </a:r>
            <a:r>
              <a:rPr lang="en-GB" dirty="0"/>
              <a:t> CloudFormation template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"Resources": {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"HelloBucket": {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  "Type": "AWS::S3::Bucket",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  "Properties": {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    "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BucketName</a:t>
            </a:r>
            <a:r>
              <a:rPr lang="en-US" b="0" dirty="0">
                <a:effectLst/>
                <a:latin typeface="Consolas" panose="020B0609020204030204" pitchFamily="49" charset="0"/>
              </a:rPr>
              <a:t>": “demobucket20230101"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}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   }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lvl="2"/>
            <a:r>
              <a:rPr lang="en-GB" dirty="0"/>
              <a:t>De </a:t>
            </a:r>
            <a:r>
              <a:rPr lang="en-GB" dirty="0" err="1"/>
              <a:t>meeste</a:t>
            </a:r>
            <a:r>
              <a:rPr lang="en-GB" dirty="0"/>
              <a:t> </a:t>
            </a:r>
            <a:r>
              <a:rPr lang="en-GB" dirty="0" err="1"/>
              <a:t>bedrijven</a:t>
            </a:r>
            <a:r>
              <a:rPr lang="en-GB" dirty="0"/>
              <a:t> </a:t>
            </a:r>
            <a:r>
              <a:rPr lang="en-GB" dirty="0" err="1"/>
              <a:t>geven</a:t>
            </a:r>
            <a:r>
              <a:rPr lang="en-GB" dirty="0"/>
              <a:t> </a:t>
            </a:r>
            <a:r>
              <a:rPr lang="en-GB" dirty="0" err="1"/>
              <a:t>voorkeur</a:t>
            </a:r>
            <a:r>
              <a:rPr lang="en-GB" dirty="0"/>
              <a:t> </a:t>
            </a:r>
            <a:r>
              <a:rPr lang="en-GB" dirty="0" err="1"/>
              <a:t>aan</a:t>
            </a:r>
            <a:r>
              <a:rPr lang="en-GB" dirty="0"/>
              <a:t> YAML</a:t>
            </a:r>
          </a:p>
          <a:p>
            <a:pPr lvl="2"/>
            <a:endParaRPr lang="en-GB" dirty="0"/>
          </a:p>
          <a:p>
            <a:pPr lvl="2"/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F870BA-9BDD-D561-4D1C-4DB9EB7925CF}"/>
              </a:ext>
            </a:extLst>
          </p:cNvPr>
          <p:cNvSpPr txBox="1"/>
          <p:nvPr/>
        </p:nvSpPr>
        <p:spPr>
          <a:xfrm>
            <a:off x="5885234" y="3369130"/>
            <a:ext cx="4961106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0" dirty="0">
                <a:effectLst/>
                <a:latin typeface="Consolas" panose="020B0609020204030204" pitchFamily="49" charset="0"/>
              </a:rPr>
              <a:t>Resources:</a:t>
            </a:r>
          </a:p>
          <a:p>
            <a:r>
              <a:rPr lang="en-US" sz="1600" b="0" dirty="0">
                <a:effectLst/>
                <a:latin typeface="Consolas" panose="020B0609020204030204" pitchFamily="49" charset="0"/>
              </a:rPr>
              <a:t>  HelloBucket:</a:t>
            </a:r>
          </a:p>
          <a:p>
            <a:r>
              <a:rPr lang="en-US" sz="1600" b="0" dirty="0">
                <a:effectLst/>
                <a:latin typeface="Consolas" panose="020B0609020204030204" pitchFamily="49" charset="0"/>
              </a:rPr>
              <a:t>    Type: "AWS::S3::Bucket"</a:t>
            </a:r>
          </a:p>
          <a:p>
            <a:r>
              <a:rPr lang="en-US" sz="1600" b="0" dirty="0">
                <a:effectLst/>
                <a:latin typeface="Consolas" panose="020B0609020204030204" pitchFamily="49" charset="0"/>
              </a:rPr>
              <a:t>    Properties:</a:t>
            </a:r>
          </a:p>
          <a:p>
            <a:r>
              <a:rPr lang="en-US" sz="1600" b="0" dirty="0">
                <a:effectLst/>
                <a:latin typeface="Consolas" panose="020B0609020204030204" pitchFamily="49" charset="0"/>
              </a:rPr>
              <a:t>      </a:t>
            </a:r>
            <a:r>
              <a:rPr lang="en-US" sz="1600" b="0" dirty="0" err="1">
                <a:effectLst/>
                <a:latin typeface="Consolas" panose="020B0609020204030204" pitchFamily="49" charset="0"/>
              </a:rPr>
              <a:t>BucketName</a:t>
            </a:r>
            <a:r>
              <a:rPr lang="en-US" sz="1600" b="0" dirty="0">
                <a:effectLst/>
                <a:latin typeface="Consolas" panose="020B0609020204030204" pitchFamily="49" charset="0"/>
              </a:rPr>
              <a:t>: "demobucket20230101"</a:t>
            </a:r>
          </a:p>
          <a:p>
            <a:endParaRPr lang="en-US" sz="1600" b="0" dirty="0">
              <a:effectLst/>
              <a:latin typeface="Consolas" panose="020B0609020204030204" pitchFamily="49" charset="0"/>
            </a:endParaRPr>
          </a:p>
          <a:p>
            <a:endParaRPr lang="en-US" sz="1600" b="0" dirty="0">
              <a:effectLst/>
              <a:latin typeface="Consolas" panose="020B0609020204030204" pitchFamily="49" charset="0"/>
            </a:endParaRPr>
          </a:p>
          <a:p>
            <a:endParaRPr lang="en-US" sz="16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5371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Parameters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Parameters: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BucketNameParameter</a:t>
            </a:r>
            <a:r>
              <a:rPr lang="en-US" b="0" dirty="0">
                <a:effectLst/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Type: String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Default: "demobucket20230101"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Resources: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HelloBucket: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Type: "AWS::S3::Bucket"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Properties: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BucketName</a:t>
            </a:r>
            <a:r>
              <a:rPr lang="en-US" b="0" dirty="0">
                <a:effectLst/>
                <a:latin typeface="Consolas" panose="020B0609020204030204" pitchFamily="49" charset="0"/>
              </a:rPr>
              <a:t>: </a:t>
            </a:r>
            <a:r>
              <a:rPr lang="en-US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!Ref</a:t>
            </a:r>
            <a:r>
              <a:rPr lang="en-US" b="1" dirty="0"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BucketNameParameter             </a:t>
            </a:r>
            <a:r>
              <a:rPr lang="en-US" b="0" dirty="0">
                <a:effectLst/>
                <a:latin typeface="Consolas" panose="020B0609020204030204" pitchFamily="49" charset="0"/>
              </a:rPr>
              <a:t>&lt;- !Ref is 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een</a:t>
            </a:r>
            <a:r>
              <a:rPr lang="en-US" b="0" dirty="0">
                <a:effectLst/>
                <a:latin typeface="Consolas" panose="020B0609020204030204" pitchFamily="49" charset="0"/>
              </a:rPr>
              <a:t> function</a:t>
            </a:r>
          </a:p>
          <a:p>
            <a:pPr marL="0" indent="0">
              <a:buNone/>
            </a:pPr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  <a:p>
            <a:endParaRPr lang="en-US" sz="1600" b="0" dirty="0">
              <a:effectLst/>
              <a:latin typeface="Consolas" panose="020B0609020204030204" pitchFamily="49" charset="0"/>
            </a:endParaRPr>
          </a:p>
          <a:p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lvl="2"/>
            <a:endParaRPr lang="en-GB" dirty="0"/>
          </a:p>
          <a:p>
            <a:pPr lvl="2"/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7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Functions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b="0" dirty="0">
                <a:effectLst/>
              </a:rPr>
              <a:t>De </a:t>
            </a:r>
            <a:r>
              <a:rPr lang="en-US" b="0" dirty="0" err="1">
                <a:effectLst/>
              </a:rPr>
              <a:t>belangrijkste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functies</a:t>
            </a:r>
            <a:r>
              <a:rPr lang="en-US" b="0" dirty="0">
                <a:effectLst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!Ref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BucketNameParameter</a:t>
            </a:r>
            <a:r>
              <a:rPr lang="en-US" dirty="0"/>
              <a:t>              -&gt; </a:t>
            </a:r>
            <a:r>
              <a:rPr lang="en-US" dirty="0" err="1"/>
              <a:t>Verwijst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parameter of </a:t>
            </a:r>
            <a:r>
              <a:rPr lang="en-US" dirty="0" err="1"/>
              <a:t>naar</a:t>
            </a:r>
            <a:r>
              <a:rPr lang="en-US" dirty="0"/>
              <a:t> de “default value” van </a:t>
            </a:r>
            <a:r>
              <a:rPr lang="en-US" dirty="0" err="1"/>
              <a:t>een</a:t>
            </a:r>
            <a:r>
              <a:rPr lang="en-US" dirty="0"/>
              <a:t> resource</a:t>
            </a: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GetAtt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HelloBucket.Arn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/>
              <a:t>          -&gt; </a:t>
            </a:r>
            <a:r>
              <a:rPr lang="en-US" dirty="0" err="1"/>
              <a:t>Verwijst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eigenschap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resource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!Join ["-", ["a", "b", "c"]]   </a:t>
            </a:r>
            <a:r>
              <a:rPr lang="en-US" dirty="0"/>
              <a:t>-&gt; </a:t>
            </a:r>
            <a:r>
              <a:rPr lang="en-US" dirty="0" err="1"/>
              <a:t>Resultaat</a:t>
            </a:r>
            <a:r>
              <a:rPr lang="en-US" dirty="0"/>
              <a:t>: “a-b-c”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!Sub “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wordpress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vpc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-${Name}“   </a:t>
            </a:r>
            <a:r>
              <a:rPr lang="en-US" dirty="0"/>
              <a:t>-&gt; </a:t>
            </a:r>
            <a:r>
              <a:rPr lang="en-US" dirty="0" err="1"/>
              <a:t>Resultaat</a:t>
            </a:r>
            <a:r>
              <a:rPr lang="en-US" dirty="0"/>
              <a:t>: “</a:t>
            </a:r>
            <a:r>
              <a:rPr lang="en-US" dirty="0" err="1"/>
              <a:t>wordpress-vpc-frederique</a:t>
            </a:r>
            <a:r>
              <a:rPr lang="en-US" dirty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Je </a:t>
            </a:r>
            <a:r>
              <a:rPr lang="en-US" dirty="0" err="1"/>
              <a:t>kunt</a:t>
            </a:r>
            <a:r>
              <a:rPr lang="en-US" dirty="0"/>
              <a:t> met !Sub </a:t>
            </a:r>
            <a:r>
              <a:rPr lang="en-US" dirty="0" err="1"/>
              <a:t>zowel</a:t>
            </a:r>
            <a:r>
              <a:rPr lang="en-US" dirty="0"/>
              <a:t> parameters </a:t>
            </a:r>
            <a:r>
              <a:rPr lang="en-US" dirty="0" err="1"/>
              <a:t>als</a:t>
            </a:r>
            <a:r>
              <a:rPr lang="en-US" dirty="0"/>
              <a:t> default value van resources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eigenschappen</a:t>
            </a:r>
            <a:r>
              <a:rPr lang="en-US" dirty="0"/>
              <a:t> van resources </a:t>
            </a:r>
            <a:r>
              <a:rPr lang="en-US" dirty="0" err="1"/>
              <a:t>meegeven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!Sub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BucketArn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${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HelloBucket.Arn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}"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Je </a:t>
            </a:r>
            <a:r>
              <a:rPr lang="en-US" dirty="0" err="1"/>
              <a:t>kunt</a:t>
            </a:r>
            <a:r>
              <a:rPr lang="en-US" dirty="0"/>
              <a:t> met !Sub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 van </a:t>
            </a:r>
            <a:r>
              <a:rPr lang="en-US" dirty="0" err="1"/>
              <a:t>standaard</a:t>
            </a:r>
            <a:r>
              <a:rPr lang="en-US" dirty="0"/>
              <a:t> AWS </a:t>
            </a:r>
            <a:r>
              <a:rPr lang="en-US" dirty="0" err="1"/>
              <a:t>variabelen</a:t>
            </a:r>
            <a:r>
              <a:rPr lang="en-US" dirty="0"/>
              <a:t>, </a:t>
            </a:r>
            <a:r>
              <a:rPr lang="en-US" dirty="0" err="1"/>
              <a:t>bijvoorbeeld</a:t>
            </a:r>
            <a:r>
              <a:rPr lang="en-US" dirty="0"/>
              <a:t> de </a:t>
            </a:r>
            <a:r>
              <a:rPr lang="en-US" dirty="0" err="1"/>
              <a:t>regio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je nu </a:t>
            </a:r>
            <a:r>
              <a:rPr lang="en-US" dirty="0" err="1"/>
              <a:t>uitrolt</a:t>
            </a:r>
            <a:r>
              <a:rPr lang="en-US" dirty="0"/>
              <a:t>:</a:t>
            </a: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!Sub "${AWS::Region}"         </a:t>
            </a:r>
            <a:r>
              <a:rPr lang="en-US" dirty="0"/>
              <a:t>-&gt; </a:t>
            </a:r>
            <a:r>
              <a:rPr lang="en-US" dirty="0" err="1"/>
              <a:t>Resultaat</a:t>
            </a:r>
            <a:r>
              <a:rPr lang="en-US" dirty="0"/>
              <a:t>: “eu-west-1”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sz="1600" b="0" dirty="0">
                <a:effectLst/>
                <a:latin typeface="Consolas" panose="020B0609020204030204" pitchFamily="49" charset="0"/>
                <a:hlinkClick r:id="rId3"/>
              </a:rPr>
              <a:t>https://docs.aws.amazon.com/AWSCloudFormation/latest/UserGuide/intrinsic-function-reference.html</a:t>
            </a: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0" dirty="0">
                <a:effectLst/>
                <a:latin typeface="Consolas" panose="020B0609020204030204" pitchFamily="49" charset="0"/>
                <a:hlinkClick r:id="rId4"/>
              </a:rPr>
              <a:t>https://docs.aws.amazon.com/AWSCloudFormation/latest/UserGuide/pseudo-parameter-reference.html</a:t>
            </a: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61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0270" y="1512969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Functions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Parameters: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BucketNameParameter: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Type: String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Default: "demobucket20230101"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Resources: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</a:t>
            </a:r>
            <a:r>
              <a:rPr lang="en-US" sz="1100" b="1" dirty="0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HelloBucket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Type: "AWS::S3::Bucket"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Properties: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  </a:t>
            </a:r>
            <a:r>
              <a:rPr lang="en-US" sz="1100" b="0" dirty="0" err="1">
                <a:effectLst/>
                <a:latin typeface="Consolas" panose="020B0609020204030204" pitchFamily="49" charset="0"/>
              </a:rPr>
              <a:t>BucketName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: </a:t>
            </a:r>
            <a:r>
              <a:rPr lang="en-US" sz="1100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!Ref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 BucketNameParameter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Outputs: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 err="1">
                <a:effectLst/>
                <a:latin typeface="Consolas" panose="020B0609020204030204" pitchFamily="49" charset="0"/>
              </a:rPr>
              <a:t>BucketArn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Description: Bucket ARN using Join and </a:t>
            </a:r>
            <a:r>
              <a:rPr lang="en-US" sz="1100" b="0" dirty="0" err="1">
                <a:effectLst/>
                <a:latin typeface="Consolas" panose="020B0609020204030204" pitchFamily="49" charset="0"/>
              </a:rPr>
              <a:t>GetAtt</a:t>
            </a:r>
            <a:endParaRPr lang="en-US" sz="11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Value: </a:t>
            </a:r>
            <a:r>
              <a:rPr lang="en-US" sz="1100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!Join 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["", ["This is the bucket name: ", </a:t>
            </a:r>
            <a:r>
              <a:rPr lang="en-US" sz="1100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!Ref </a:t>
            </a:r>
            <a:r>
              <a:rPr lang="en-US" sz="1100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HelloBucket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, ", with ARN: ", </a:t>
            </a:r>
            <a:r>
              <a:rPr lang="en-US" sz="1100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100" b="1" dirty="0" err="1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GetAtt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HelloBucket.Arn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]]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BucketArn2: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Description: Bucket ARN using Sub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Value: </a:t>
            </a:r>
            <a:r>
              <a:rPr lang="en-US" sz="1100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!Sub 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"This is the bucket name: ${</a:t>
            </a:r>
            <a:r>
              <a:rPr lang="en-US" sz="1100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HelloBucket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}, with ARN: ${</a:t>
            </a:r>
            <a:r>
              <a:rPr lang="en-US" sz="1100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HelloBucket.Arn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}"</a:t>
            </a:r>
          </a:p>
          <a:p>
            <a:pPr marL="0" indent="0">
              <a:buNone/>
            </a:pPr>
            <a:br>
              <a:rPr lang="en-US" b="0" dirty="0">
                <a:effectLst/>
                <a:latin typeface="Consolas" panose="020B0609020204030204" pitchFamily="49" charset="0"/>
              </a:rPr>
            </a:br>
            <a:endParaRPr lang="en-US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41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NCLUSION | TEMPLATE">
  <a:themeElements>
    <a:clrScheme name="Conclusion">
      <a:dk1>
        <a:srgbClr val="000000"/>
      </a:dk1>
      <a:lt1>
        <a:srgbClr val="FFFFFF"/>
      </a:lt1>
      <a:dk2>
        <a:srgbClr val="C83737"/>
      </a:dk2>
      <a:lt2>
        <a:srgbClr val="FFFFFF"/>
      </a:lt2>
      <a:accent1>
        <a:srgbClr val="00AAC8"/>
      </a:accent1>
      <a:accent2>
        <a:srgbClr val="1369AF"/>
      </a:accent2>
      <a:accent3>
        <a:srgbClr val="F1CA13"/>
      </a:accent3>
      <a:accent4>
        <a:srgbClr val="529F45"/>
      </a:accent4>
      <a:accent5>
        <a:srgbClr val="BC448C"/>
      </a:accent5>
      <a:accent6>
        <a:srgbClr val="5A3F8C"/>
      </a:accent6>
      <a:hlink>
        <a:srgbClr val="000000"/>
      </a:hlink>
      <a:folHlink>
        <a:srgbClr val="000000"/>
      </a:folHlink>
    </a:clrScheme>
    <a:fontScheme name="Custom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13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0. Basis Template-set.pptx" id="{3826F221-23C1-4443-A27D-33F8D4B14C59}" vid="{2FD44CBA-C1E9-4A63-84B3-4F4D262739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0B9E64A7B90B499F767EB2F0BD9B16" ma:contentTypeVersion="11" ma:contentTypeDescription="Een nieuw document maken." ma:contentTypeScope="" ma:versionID="ae0b81107117e0e83b8d617df6144683">
  <xsd:schema xmlns:xsd="http://www.w3.org/2001/XMLSchema" xmlns:xs="http://www.w3.org/2001/XMLSchema" xmlns:p="http://schemas.microsoft.com/office/2006/metadata/properties" xmlns:ns2="bd3a200e-a112-4432-b134-79c9e3991b87" xmlns:ns3="a74c57c6-afd1-46a5-a503-29300b13d321" targetNamespace="http://schemas.microsoft.com/office/2006/metadata/properties" ma:root="true" ma:fieldsID="7ec519d7eb8e60891c477863d9150e9c" ns2:_="" ns3:_="">
    <xsd:import namespace="bd3a200e-a112-4432-b134-79c9e3991b87"/>
    <xsd:import namespace="a74c57c6-afd1-46a5-a503-29300b13d3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3a200e-a112-4432-b134-79c9e3991b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4c57c6-afd1-46a5-a503-29300b13d32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74c57c6-afd1-46a5-a503-29300b13d321">
      <UserInfo>
        <DisplayName>Christa de Bruijn</DisplayName>
        <AccountId>495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66E78CD5-D256-45B3-A71E-4AD39C5C684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03B765-B8F0-4298-B92A-1EB8E51E79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3a200e-a112-4432-b134-79c9e3991b87"/>
    <ds:schemaRef ds:uri="a74c57c6-afd1-46a5-a503-29300b13d3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F8883E7-05C3-4925-994B-F9DE18FC9726}">
  <ds:schemaRefs>
    <ds:schemaRef ds:uri="a74c57c6-afd1-46a5-a503-29300b13d321"/>
    <ds:schemaRef ds:uri="bd3a200e-a112-4432-b134-79c9e3991b87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0. Basis Template-set</Template>
  <TotalTime>2886</TotalTime>
  <Words>1728</Words>
  <Application>Microsoft Office PowerPoint</Application>
  <PresentationFormat>Widescreen</PresentationFormat>
  <Paragraphs>336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Arial Black</vt:lpstr>
      <vt:lpstr>Calibri</vt:lpstr>
      <vt:lpstr>Consolas</vt:lpstr>
      <vt:lpstr>Courier New</vt:lpstr>
      <vt:lpstr>PlusJakartaSans</vt:lpstr>
      <vt:lpstr>Segoe UI Light</vt:lpstr>
      <vt:lpstr>CONCLUSION | TEMPLATE</vt:lpstr>
      <vt:lpstr>Title slide</vt:lpstr>
      <vt:lpstr>Agenda</vt:lpstr>
      <vt:lpstr>Wat is cloudformation</vt:lpstr>
      <vt:lpstr>Wat is cloudformation</vt:lpstr>
      <vt:lpstr>Hoe ziet een cloudformation template er uit</vt:lpstr>
      <vt:lpstr>Hoe ziet een cloudformation template er uit</vt:lpstr>
      <vt:lpstr>Hoe ziet een cloudformation template er uit</vt:lpstr>
      <vt:lpstr>Hoe ziet een cloudformation template er uit</vt:lpstr>
      <vt:lpstr>Hoe ziet een cloudformation template er uit</vt:lpstr>
      <vt:lpstr>Hoe ziet een cloudformation template er uit</vt:lpstr>
      <vt:lpstr>Hoe ziet een cloudformation template er uit</vt:lpstr>
      <vt:lpstr>Visual studio code extensions</vt:lpstr>
      <vt:lpstr>Opdrachten in deze workshop</vt:lpstr>
      <vt:lpstr>Opdrachten in deze workshop: Opdracht 1 - demo</vt:lpstr>
      <vt:lpstr>Opdrachten in deze workshop: Opdracht 2</vt:lpstr>
      <vt:lpstr>Opdrachten in deze workshop: Opdracht 3</vt:lpstr>
      <vt:lpstr>Opdrachten in deze workshop: Opdracht 4</vt:lpstr>
      <vt:lpstr>Opdrachten in deze workshop: Opdracht 1 - demo</vt:lpstr>
      <vt:lpstr>Opdrachten in deze workshop: tot slot…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subject/>
  <dc:creator>Frederique Retsema</dc:creator>
  <cp:keywords/>
  <dc:description>Conclusion - versie 1 - juni 2017
Ontwerp: Humming
Template: Ton Persoon</dc:description>
  <cp:lastModifiedBy>Frederique Retsema</cp:lastModifiedBy>
  <cp:revision>64</cp:revision>
  <dcterms:created xsi:type="dcterms:W3CDTF">2022-11-02T07:31:24Z</dcterms:created>
  <dcterms:modified xsi:type="dcterms:W3CDTF">2022-11-11T15:51:15Z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0x010100E60B9E64A7B90B499F767EB2F0BD9B16</vt:lpwstr>
  </property>
  <property fmtid="{D5CDD505-2E9C-101B-9397-08002B2CF9AE}" pid="3" name="NXPowerLiteLastOptimized">
    <vt:lpwstr>60827142</vt:lpwstr>
  </property>
  <property fmtid="{D5CDD505-2E9C-101B-9397-08002B2CF9AE}" pid="4" name="NXPowerLiteSettings">
    <vt:lpwstr>C980073804F000</vt:lpwstr>
  </property>
  <property fmtid="{D5CDD505-2E9C-101B-9397-08002B2CF9AE}" pid="5" name="NXPowerLiteVersion">
    <vt:lpwstr>D8.0.11</vt:lpwstr>
  </property>
  <property fmtid="{D5CDD505-2E9C-101B-9397-08002B2CF9AE}" pid="6" name="MSIP_Label_36148d1e-9119-4a03-b039-d8188704cf2a_Enabled">
    <vt:lpwstr>true</vt:lpwstr>
  </property>
  <property fmtid="{D5CDD505-2E9C-101B-9397-08002B2CF9AE}" pid="7" name="MSIP_Label_36148d1e-9119-4a03-b039-d8188704cf2a_SetDate">
    <vt:lpwstr>2022-11-11T15:51:14Z</vt:lpwstr>
  </property>
  <property fmtid="{D5CDD505-2E9C-101B-9397-08002B2CF9AE}" pid="8" name="MSIP_Label_36148d1e-9119-4a03-b039-d8188704cf2a_Method">
    <vt:lpwstr>Privileged</vt:lpwstr>
  </property>
  <property fmtid="{D5CDD505-2E9C-101B-9397-08002B2CF9AE}" pid="9" name="MSIP_Label_36148d1e-9119-4a03-b039-d8188704cf2a_Name">
    <vt:lpwstr>Global-Publiek</vt:lpwstr>
  </property>
  <property fmtid="{D5CDD505-2E9C-101B-9397-08002B2CF9AE}" pid="10" name="MSIP_Label_36148d1e-9119-4a03-b039-d8188704cf2a_SiteId">
    <vt:lpwstr>21429da9-e4ad-45f9-9a6f-cd126a64274b</vt:lpwstr>
  </property>
  <property fmtid="{D5CDD505-2E9C-101B-9397-08002B2CF9AE}" pid="11" name="MSIP_Label_36148d1e-9119-4a03-b039-d8188704cf2a_ActionId">
    <vt:lpwstr>c2a0697a-f22a-4de0-93bb-68db83df0753</vt:lpwstr>
  </property>
  <property fmtid="{D5CDD505-2E9C-101B-9397-08002B2CF9AE}" pid="12" name="MSIP_Label_36148d1e-9119-4a03-b039-d8188704cf2a_ContentBits">
    <vt:lpwstr>1</vt:lpwstr>
  </property>
</Properties>
</file>

<file path=docProps/thumbnail.jpeg>
</file>